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Default Extension="fntdata" ContentType="application/x-fontdata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9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s/slide9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9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7" r:id="rId2"/>
    <p:sldId id="352" r:id="rId3"/>
    <p:sldId id="645" r:id="rId4"/>
    <p:sldId id="646" r:id="rId5"/>
    <p:sldId id="647" r:id="rId6"/>
    <p:sldId id="648" r:id="rId7"/>
    <p:sldId id="653" r:id="rId8"/>
    <p:sldId id="369" r:id="rId9"/>
    <p:sldId id="654" r:id="rId10"/>
    <p:sldId id="655" r:id="rId11"/>
    <p:sldId id="656" r:id="rId12"/>
    <p:sldId id="657" r:id="rId13"/>
    <p:sldId id="658" r:id="rId14"/>
    <p:sldId id="659" r:id="rId15"/>
    <p:sldId id="660" r:id="rId16"/>
    <p:sldId id="661" r:id="rId17"/>
    <p:sldId id="662" r:id="rId18"/>
    <p:sldId id="663" r:id="rId19"/>
    <p:sldId id="664" r:id="rId20"/>
    <p:sldId id="665" r:id="rId21"/>
    <p:sldId id="666" r:id="rId22"/>
    <p:sldId id="667" r:id="rId23"/>
    <p:sldId id="668" r:id="rId24"/>
    <p:sldId id="669" r:id="rId25"/>
    <p:sldId id="670" r:id="rId26"/>
    <p:sldId id="671" r:id="rId27"/>
    <p:sldId id="672" r:id="rId28"/>
    <p:sldId id="673" r:id="rId29"/>
    <p:sldId id="674" r:id="rId30"/>
    <p:sldId id="675" r:id="rId31"/>
    <p:sldId id="676" r:id="rId32"/>
    <p:sldId id="677" r:id="rId33"/>
    <p:sldId id="679" r:id="rId34"/>
    <p:sldId id="680" r:id="rId35"/>
    <p:sldId id="681" r:id="rId36"/>
    <p:sldId id="682" r:id="rId37"/>
    <p:sldId id="683" r:id="rId38"/>
    <p:sldId id="684" r:id="rId39"/>
    <p:sldId id="685" r:id="rId40"/>
    <p:sldId id="686" r:id="rId41"/>
    <p:sldId id="687" r:id="rId42"/>
    <p:sldId id="688" r:id="rId43"/>
    <p:sldId id="689" r:id="rId44"/>
    <p:sldId id="690" r:id="rId45"/>
    <p:sldId id="691" r:id="rId46"/>
    <p:sldId id="692" r:id="rId47"/>
    <p:sldId id="693" r:id="rId48"/>
    <p:sldId id="694" r:id="rId49"/>
    <p:sldId id="695" r:id="rId50"/>
    <p:sldId id="696" r:id="rId51"/>
    <p:sldId id="697" r:id="rId52"/>
    <p:sldId id="698" r:id="rId53"/>
    <p:sldId id="699" r:id="rId54"/>
    <p:sldId id="700" r:id="rId55"/>
    <p:sldId id="701" r:id="rId56"/>
    <p:sldId id="702" r:id="rId57"/>
    <p:sldId id="703" r:id="rId58"/>
    <p:sldId id="704" r:id="rId59"/>
    <p:sldId id="705" r:id="rId60"/>
    <p:sldId id="706" r:id="rId61"/>
    <p:sldId id="707" r:id="rId62"/>
    <p:sldId id="708" r:id="rId63"/>
    <p:sldId id="709" r:id="rId64"/>
    <p:sldId id="710" r:id="rId65"/>
    <p:sldId id="711" r:id="rId66"/>
    <p:sldId id="712" r:id="rId67"/>
    <p:sldId id="713" r:id="rId68"/>
    <p:sldId id="714" r:id="rId69"/>
    <p:sldId id="715" r:id="rId70"/>
    <p:sldId id="716" r:id="rId71"/>
    <p:sldId id="717" r:id="rId72"/>
    <p:sldId id="406" r:id="rId73"/>
    <p:sldId id="678" r:id="rId74"/>
    <p:sldId id="720" r:id="rId75"/>
    <p:sldId id="721" r:id="rId76"/>
    <p:sldId id="722" r:id="rId77"/>
    <p:sldId id="723" r:id="rId78"/>
    <p:sldId id="724" r:id="rId79"/>
    <p:sldId id="725" r:id="rId80"/>
    <p:sldId id="726" r:id="rId81"/>
    <p:sldId id="718" r:id="rId82"/>
    <p:sldId id="727" r:id="rId83"/>
    <p:sldId id="728" r:id="rId84"/>
    <p:sldId id="729" r:id="rId85"/>
    <p:sldId id="730" r:id="rId86"/>
    <p:sldId id="731" r:id="rId87"/>
    <p:sldId id="719" r:id="rId88"/>
    <p:sldId id="732" r:id="rId89"/>
    <p:sldId id="733" r:id="rId90"/>
    <p:sldId id="734" r:id="rId91"/>
    <p:sldId id="735" r:id="rId92"/>
    <p:sldId id="736" r:id="rId93"/>
    <p:sldId id="737" r:id="rId94"/>
  </p:sldIdLst>
  <p:sldSz cx="12192000" cy="6858000"/>
  <p:notesSz cx="6858000" cy="9144000"/>
  <p:embeddedFontLst>
    <p:embeddedFont>
      <p:font typeface="Calibri" pitchFamily="34" charset="0"/>
      <p:regular r:id="rId95"/>
      <p:bold r:id="rId96"/>
      <p:italic r:id="rId97"/>
      <p:boldItalic r:id="rId98"/>
    </p:embeddedFont>
  </p:embeddedFontLst>
  <p:custDataLst>
    <p:tags r:id="rId99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006600"/>
    <a:srgbClr val="CCFF99"/>
    <a:srgbClr val="CCFFC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50" d="100"/>
          <a:sy n="50" d="100"/>
        </p:scale>
        <p:origin x="-834" y="-35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1239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font" Target="fonts/font1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font" Target="fonts/font4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tags" Target="tags/tag1.xml"/><Relationship Id="rId10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font" Target="fonts/font3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6C08EB-E401-41C4-93BD-9E9C2A41C72A}" type="datetimeFigureOut">
              <a:rPr lang="ru-RU"/>
              <a:pPr>
                <a:defRPr/>
              </a:pPr>
              <a:t>01.05.2022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03E126-8BA4-4580-9BAF-5CF32035A0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5E1772-2B84-4FCB-8628-6B2DDF64D028}" type="datetimeFigureOut">
              <a:rPr lang="ru-RU"/>
              <a:pPr>
                <a:defRPr/>
              </a:pPr>
              <a:t>01.05.2022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721BFB-019E-4C91-BF31-AE0DA63E2C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6F0D1D-55BD-4FE0-B486-C643BB780B7A}" type="datetimeFigureOut">
              <a:rPr lang="ru-RU"/>
              <a:pPr>
                <a:defRPr/>
              </a:pPr>
              <a:t>01.05.2022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A8B303-9646-4318-9A48-F54F2EAB71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5FD1EE-FDFE-4800-81A7-271B86DB8F75}" type="datetimeFigureOut">
              <a:rPr lang="ru-RU"/>
              <a:pPr>
                <a:defRPr/>
              </a:pPr>
              <a:t>01.05.2022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719F44-6AB4-4B6B-AADE-104EAFD71A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065146-FBA1-455E-A1B6-450C8BAB5BC6}" type="datetimeFigureOut">
              <a:rPr lang="ru-RU"/>
              <a:pPr>
                <a:defRPr/>
              </a:pPr>
              <a:t>01.05.2022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E0BF18-6AA0-4DBC-A5EB-3C647475C4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BD9E14-A538-431E-8526-A3B7253E96AF}" type="datetimeFigureOut">
              <a:rPr lang="ru-RU"/>
              <a:pPr>
                <a:defRPr/>
              </a:pPr>
              <a:t>01.05.2022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A6B444-36ED-4C2A-96BB-4C7881DC22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8BC3A0-8974-4E5F-ABAC-756C65248BAE}" type="datetimeFigureOut">
              <a:rPr lang="ru-RU"/>
              <a:pPr>
                <a:defRPr/>
              </a:pPr>
              <a:t>01.05.2022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191573-F707-4AAA-824B-3D8C858F88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EAC5A1-32AD-4FD3-9056-4BDB1778E88D}" type="datetimeFigureOut">
              <a:rPr lang="ru-RU"/>
              <a:pPr>
                <a:defRPr/>
              </a:pPr>
              <a:t>01.05.2022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14C08C-FF1E-4BFD-95CB-4D20466850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BACA86-7810-4224-AF9E-6DFEF5A1D788}" type="datetimeFigureOut">
              <a:rPr lang="ru-RU"/>
              <a:pPr>
                <a:defRPr/>
              </a:pPr>
              <a:t>01.05.2022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75BBDA-D43C-46ED-B14E-39BB9F8F4B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896304-3BE1-433F-BC60-919C6BEB5EFC}" type="datetimeFigureOut">
              <a:rPr lang="ru-RU"/>
              <a:pPr>
                <a:defRPr/>
              </a:pPr>
              <a:t>01.05.2022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C68F42-9577-4C59-86D8-7E749F922E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0B0519-415E-4CD9-901B-06FEAA367BA3}" type="datetimeFigureOut">
              <a:rPr lang="ru-RU"/>
              <a:pPr>
                <a:defRPr/>
              </a:pPr>
              <a:t>01.05.2022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06B0CF-706A-4B21-BCB7-A9EBF9C24D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1748585-7A09-47B5-8D01-A131789B07DA}" type="datetimeFigureOut">
              <a:rPr lang="ru-RU"/>
              <a:pPr>
                <a:defRPr/>
              </a:pPr>
              <a:t>01.05.2022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D95D600-2933-4610-8BC0-B4E9012417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3.wav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4.wav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4.wav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audio8.wav"/><Relationship Id="rId13" Type="http://schemas.openxmlformats.org/officeDocument/2006/relationships/image" Target="../media/image4.png"/><Relationship Id="rId3" Type="http://schemas.openxmlformats.org/officeDocument/2006/relationships/audio" Target="../media/audio3.wav"/><Relationship Id="rId7" Type="http://schemas.openxmlformats.org/officeDocument/2006/relationships/audio" Target="../media/audio7.wav"/><Relationship Id="rId12" Type="http://schemas.openxmlformats.org/officeDocument/2006/relationships/image" Target="../media/image3.png"/><Relationship Id="rId17" Type="http://schemas.openxmlformats.org/officeDocument/2006/relationships/image" Target="../media/image8.png"/><Relationship Id="rId2" Type="http://schemas.openxmlformats.org/officeDocument/2006/relationships/audio" Target="../media/audio2.wav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6.wav"/><Relationship Id="rId11" Type="http://schemas.openxmlformats.org/officeDocument/2006/relationships/image" Target="../media/image2.png"/><Relationship Id="rId5" Type="http://schemas.openxmlformats.org/officeDocument/2006/relationships/audio" Target="../media/audio5.wav"/><Relationship Id="rId15" Type="http://schemas.openxmlformats.org/officeDocument/2006/relationships/image" Target="../media/image6.png"/><Relationship Id="rId10" Type="http://schemas.openxmlformats.org/officeDocument/2006/relationships/image" Target="../media/image1.png"/><Relationship Id="rId4" Type="http://schemas.openxmlformats.org/officeDocument/2006/relationships/audio" Target="../media/audio4.wav"/><Relationship Id="rId9" Type="http://schemas.openxmlformats.org/officeDocument/2006/relationships/audio" Target="../media/audio9.wav"/><Relationship Id="rId1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5.wav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6.wav"/><Relationship Id="rId4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5.wav"/><Relationship Id="rId4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9.wav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audio4.wav"/><Relationship Id="rId13" Type="http://schemas.openxmlformats.org/officeDocument/2006/relationships/image" Target="../media/image8.png"/><Relationship Id="rId3" Type="http://schemas.openxmlformats.org/officeDocument/2006/relationships/audio" Target="../media/audio7.wav"/><Relationship Id="rId7" Type="http://schemas.openxmlformats.org/officeDocument/2006/relationships/audio" Target="../media/audio3.wav"/><Relationship Id="rId12" Type="http://schemas.openxmlformats.org/officeDocument/2006/relationships/image" Target="../media/image7.png"/><Relationship Id="rId17" Type="http://schemas.openxmlformats.org/officeDocument/2006/relationships/image" Target="../media/image5.png"/><Relationship Id="rId2" Type="http://schemas.openxmlformats.org/officeDocument/2006/relationships/audio" Target="../media/audio6.wav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2.wav"/><Relationship Id="rId11" Type="http://schemas.openxmlformats.org/officeDocument/2006/relationships/image" Target="../media/image6.png"/><Relationship Id="rId5" Type="http://schemas.openxmlformats.org/officeDocument/2006/relationships/audio" Target="../media/audio9.wav"/><Relationship Id="rId15" Type="http://schemas.openxmlformats.org/officeDocument/2006/relationships/image" Target="../media/image2.png"/><Relationship Id="rId10" Type="http://schemas.openxmlformats.org/officeDocument/2006/relationships/image" Target="../media/image4.png"/><Relationship Id="rId4" Type="http://schemas.openxmlformats.org/officeDocument/2006/relationships/audio" Target="../media/audio8.wav"/><Relationship Id="rId9" Type="http://schemas.openxmlformats.org/officeDocument/2006/relationships/audio" Target="../media/audio5.wav"/><Relationship Id="rId14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6.wav"/><Relationship Id="rId4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2.wav"/><Relationship Id="rId4" Type="http://schemas.openxmlformats.org/officeDocument/2006/relationships/image" Target="../media/image1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4.wav"/><Relationship Id="rId4" Type="http://schemas.openxmlformats.org/officeDocument/2006/relationships/image" Target="../media/image1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audio" Target="../media/audio11.wav"/><Relationship Id="rId7" Type="http://schemas.openxmlformats.org/officeDocument/2006/relationships/audio" Target="../media/audio15.wav"/><Relationship Id="rId12" Type="http://schemas.openxmlformats.org/officeDocument/2006/relationships/image" Target="../media/image13.png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4.wav"/><Relationship Id="rId11" Type="http://schemas.openxmlformats.org/officeDocument/2006/relationships/image" Target="../media/image12.png"/><Relationship Id="rId5" Type="http://schemas.openxmlformats.org/officeDocument/2006/relationships/audio" Target="../media/audio13.wav"/><Relationship Id="rId10" Type="http://schemas.openxmlformats.org/officeDocument/2006/relationships/image" Target="../media/image11.png"/><Relationship Id="rId4" Type="http://schemas.openxmlformats.org/officeDocument/2006/relationships/audio" Target="../media/audio12.wav"/><Relationship Id="rId9" Type="http://schemas.openxmlformats.org/officeDocument/2006/relationships/image" Target="../media/image10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0.wav"/><Relationship Id="rId4" Type="http://schemas.openxmlformats.org/officeDocument/2006/relationships/image" Target="../media/image9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5.wav"/><Relationship Id="rId4" Type="http://schemas.openxmlformats.org/officeDocument/2006/relationships/image" Target="../media/image14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7.wav"/><Relationship Id="rId4" Type="http://schemas.openxmlformats.org/officeDocument/2006/relationships/image" Target="../media/image10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1.png"/><Relationship Id="rId3" Type="http://schemas.openxmlformats.org/officeDocument/2006/relationships/audio" Target="../media/audio14.wav"/><Relationship Id="rId7" Type="http://schemas.openxmlformats.org/officeDocument/2006/relationships/audio" Target="../media/audio12.wav"/><Relationship Id="rId12" Type="http://schemas.openxmlformats.org/officeDocument/2006/relationships/image" Target="../media/image10.png"/><Relationship Id="rId2" Type="http://schemas.openxmlformats.org/officeDocument/2006/relationships/audio" Target="../media/audio13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1.wav"/><Relationship Id="rId11" Type="http://schemas.openxmlformats.org/officeDocument/2006/relationships/image" Target="../media/image9.png"/><Relationship Id="rId5" Type="http://schemas.openxmlformats.org/officeDocument/2006/relationships/audio" Target="../media/audio10.wav"/><Relationship Id="rId10" Type="http://schemas.openxmlformats.org/officeDocument/2006/relationships/image" Target="../media/image14.png"/><Relationship Id="rId4" Type="http://schemas.openxmlformats.org/officeDocument/2006/relationships/audio" Target="../media/audio15.wav"/><Relationship Id="rId9" Type="http://schemas.openxmlformats.org/officeDocument/2006/relationships/image" Target="../media/image13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3.wav"/><Relationship Id="rId4" Type="http://schemas.openxmlformats.org/officeDocument/2006/relationships/image" Target="../media/image12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7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0.wav"/><Relationship Id="rId4" Type="http://schemas.openxmlformats.org/officeDocument/2006/relationships/image" Target="../media/image18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8.wav"/><Relationship Id="rId4" Type="http://schemas.openxmlformats.org/officeDocument/2006/relationships/image" Target="../media/image17.png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1.wav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audio22.wav"/><Relationship Id="rId13" Type="http://schemas.openxmlformats.org/officeDocument/2006/relationships/image" Target="../media/image19.png"/><Relationship Id="rId3" Type="http://schemas.openxmlformats.org/officeDocument/2006/relationships/audio" Target="../media/audio17.wav"/><Relationship Id="rId7" Type="http://schemas.openxmlformats.org/officeDocument/2006/relationships/audio" Target="../media/audio21.wav"/><Relationship Id="rId12" Type="http://schemas.openxmlformats.org/officeDocument/2006/relationships/image" Target="../media/image18.png"/><Relationship Id="rId2" Type="http://schemas.openxmlformats.org/officeDocument/2006/relationships/audio" Target="../media/audio16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20.wav"/><Relationship Id="rId11" Type="http://schemas.openxmlformats.org/officeDocument/2006/relationships/image" Target="../media/image17.png"/><Relationship Id="rId5" Type="http://schemas.openxmlformats.org/officeDocument/2006/relationships/audio" Target="../media/audio19.wav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4" Type="http://schemas.openxmlformats.org/officeDocument/2006/relationships/audio" Target="../media/audio18.wav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9.wav"/><Relationship Id="rId4" Type="http://schemas.openxmlformats.org/officeDocument/2006/relationships/image" Target="../media/image19.png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6.wav"/><Relationship Id="rId4" Type="http://schemas.openxmlformats.org/officeDocument/2006/relationships/image" Target="../media/image15.png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8.wav"/><Relationship Id="rId4" Type="http://schemas.openxmlformats.org/officeDocument/2006/relationships/image" Target="../media/image16.png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audio19.wav"/><Relationship Id="rId13" Type="http://schemas.openxmlformats.org/officeDocument/2006/relationships/image" Target="../media/image16.png"/><Relationship Id="rId3" Type="http://schemas.openxmlformats.org/officeDocument/2006/relationships/audio" Target="../media/audio21.wav"/><Relationship Id="rId7" Type="http://schemas.openxmlformats.org/officeDocument/2006/relationships/audio" Target="../media/audio18.wav"/><Relationship Id="rId12" Type="http://schemas.openxmlformats.org/officeDocument/2006/relationships/image" Target="../media/image15.png"/><Relationship Id="rId2" Type="http://schemas.openxmlformats.org/officeDocument/2006/relationships/audio" Target="../media/audio20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7.wav"/><Relationship Id="rId11" Type="http://schemas.openxmlformats.org/officeDocument/2006/relationships/image" Target="../media/image21.png"/><Relationship Id="rId5" Type="http://schemas.openxmlformats.org/officeDocument/2006/relationships/audio" Target="../media/audio16.wav"/><Relationship Id="rId15" Type="http://schemas.openxmlformats.org/officeDocument/2006/relationships/image" Target="../media/image19.png"/><Relationship Id="rId10" Type="http://schemas.openxmlformats.org/officeDocument/2006/relationships/image" Target="../media/image20.png"/><Relationship Id="rId4" Type="http://schemas.openxmlformats.org/officeDocument/2006/relationships/audio" Target="../media/audio22.wav"/><Relationship Id="rId9" Type="http://schemas.openxmlformats.org/officeDocument/2006/relationships/image" Target="../media/image18.png"/><Relationship Id="rId14" Type="http://schemas.openxmlformats.org/officeDocument/2006/relationships/image" Target="../media/image17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2.wav"/><Relationship Id="rId4" Type="http://schemas.openxmlformats.org/officeDocument/2006/relationships/image" Target="../media/image21.png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8.png"/><Relationship Id="rId3" Type="http://schemas.openxmlformats.org/officeDocument/2006/relationships/audio" Target="../media/audio29.wav"/><Relationship Id="rId7" Type="http://schemas.openxmlformats.org/officeDocument/2006/relationships/image" Target="../media/image2.png"/><Relationship Id="rId12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4.wav"/><Relationship Id="rId6" Type="http://schemas.openxmlformats.org/officeDocument/2006/relationships/image" Target="../media/image1.png"/><Relationship Id="rId11" Type="http://schemas.openxmlformats.org/officeDocument/2006/relationships/image" Target="../media/image6.png"/><Relationship Id="rId5" Type="http://schemas.openxmlformats.org/officeDocument/2006/relationships/image" Target="../media/image38.png"/><Relationship Id="rId10" Type="http://schemas.openxmlformats.org/officeDocument/2006/relationships/image" Target="../media/image5.png"/><Relationship Id="rId4" Type="http://schemas.openxmlformats.org/officeDocument/2006/relationships/audio" Target="../media/audio30.wav"/><Relationship Id="rId9" Type="http://schemas.openxmlformats.org/officeDocument/2006/relationships/image" Target="../media/image4.png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8.png"/><Relationship Id="rId3" Type="http://schemas.openxmlformats.org/officeDocument/2006/relationships/audio" Target="../media/audio29.wav"/><Relationship Id="rId7" Type="http://schemas.openxmlformats.org/officeDocument/2006/relationships/image" Target="../media/image2.png"/><Relationship Id="rId12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3.wav"/><Relationship Id="rId6" Type="http://schemas.openxmlformats.org/officeDocument/2006/relationships/image" Target="../media/image1.png"/><Relationship Id="rId11" Type="http://schemas.openxmlformats.org/officeDocument/2006/relationships/image" Target="../media/image6.png"/><Relationship Id="rId5" Type="http://schemas.openxmlformats.org/officeDocument/2006/relationships/image" Target="../media/image39.png"/><Relationship Id="rId10" Type="http://schemas.openxmlformats.org/officeDocument/2006/relationships/image" Target="../media/image5.png"/><Relationship Id="rId4" Type="http://schemas.openxmlformats.org/officeDocument/2006/relationships/audio" Target="../media/audio30.wav"/><Relationship Id="rId9" Type="http://schemas.openxmlformats.org/officeDocument/2006/relationships/image" Target="../media/image4.png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40.png"/><Relationship Id="rId3" Type="http://schemas.openxmlformats.org/officeDocument/2006/relationships/audio" Target="../media/audio29.wav"/><Relationship Id="rId7" Type="http://schemas.openxmlformats.org/officeDocument/2006/relationships/image" Target="../media/image3.png"/><Relationship Id="rId12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5.wav"/><Relationship Id="rId6" Type="http://schemas.openxmlformats.org/officeDocument/2006/relationships/image" Target="../media/image2.png"/><Relationship Id="rId11" Type="http://schemas.openxmlformats.org/officeDocument/2006/relationships/image" Target="../media/image7.png"/><Relationship Id="rId5" Type="http://schemas.openxmlformats.org/officeDocument/2006/relationships/image" Target="../media/image1.png"/><Relationship Id="rId10" Type="http://schemas.openxmlformats.org/officeDocument/2006/relationships/image" Target="../media/image6.png"/><Relationship Id="rId4" Type="http://schemas.openxmlformats.org/officeDocument/2006/relationships/audio" Target="../media/audio30.wav"/><Relationship Id="rId9" Type="http://schemas.openxmlformats.org/officeDocument/2006/relationships/image" Target="../media/image5.png"/></Relationships>
</file>

<file path=ppt/slides/_rels/slide7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8.png"/><Relationship Id="rId3" Type="http://schemas.openxmlformats.org/officeDocument/2006/relationships/audio" Target="../media/audio29.wav"/><Relationship Id="rId7" Type="http://schemas.openxmlformats.org/officeDocument/2006/relationships/image" Target="../media/image2.png"/><Relationship Id="rId12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8.wav"/><Relationship Id="rId6" Type="http://schemas.openxmlformats.org/officeDocument/2006/relationships/image" Target="../media/image1.png"/><Relationship Id="rId11" Type="http://schemas.openxmlformats.org/officeDocument/2006/relationships/image" Target="../media/image6.png"/><Relationship Id="rId5" Type="http://schemas.openxmlformats.org/officeDocument/2006/relationships/image" Target="../media/image41.png"/><Relationship Id="rId10" Type="http://schemas.openxmlformats.org/officeDocument/2006/relationships/image" Target="../media/image5.png"/><Relationship Id="rId4" Type="http://schemas.openxmlformats.org/officeDocument/2006/relationships/audio" Target="../media/audio30.wav"/><Relationship Id="rId9" Type="http://schemas.openxmlformats.org/officeDocument/2006/relationships/image" Target="../media/image4.png"/></Relationships>
</file>

<file path=ppt/slides/_rels/slide7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8.png"/><Relationship Id="rId3" Type="http://schemas.openxmlformats.org/officeDocument/2006/relationships/audio" Target="../media/audio29.wav"/><Relationship Id="rId7" Type="http://schemas.openxmlformats.org/officeDocument/2006/relationships/image" Target="../media/image2.png"/><Relationship Id="rId12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Relationship Id="rId6" Type="http://schemas.openxmlformats.org/officeDocument/2006/relationships/image" Target="../media/image1.png"/><Relationship Id="rId11" Type="http://schemas.openxmlformats.org/officeDocument/2006/relationships/image" Target="../media/image6.png"/><Relationship Id="rId5" Type="http://schemas.openxmlformats.org/officeDocument/2006/relationships/image" Target="../media/image42.png"/><Relationship Id="rId10" Type="http://schemas.openxmlformats.org/officeDocument/2006/relationships/image" Target="../media/image5.png"/><Relationship Id="rId4" Type="http://schemas.openxmlformats.org/officeDocument/2006/relationships/audio" Target="../media/audio30.wav"/><Relationship Id="rId9" Type="http://schemas.openxmlformats.org/officeDocument/2006/relationships/image" Target="../media/image4.png"/></Relationships>
</file>

<file path=ppt/slides/_rels/slide7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8.png"/><Relationship Id="rId3" Type="http://schemas.openxmlformats.org/officeDocument/2006/relationships/audio" Target="../media/audio29.wav"/><Relationship Id="rId7" Type="http://schemas.openxmlformats.org/officeDocument/2006/relationships/image" Target="../media/image2.png"/><Relationship Id="rId12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6.wav"/><Relationship Id="rId6" Type="http://schemas.openxmlformats.org/officeDocument/2006/relationships/image" Target="../media/image1.png"/><Relationship Id="rId11" Type="http://schemas.openxmlformats.org/officeDocument/2006/relationships/image" Target="../media/image6.png"/><Relationship Id="rId5" Type="http://schemas.openxmlformats.org/officeDocument/2006/relationships/image" Target="../media/image43.png"/><Relationship Id="rId10" Type="http://schemas.openxmlformats.org/officeDocument/2006/relationships/image" Target="../media/image5.png"/><Relationship Id="rId4" Type="http://schemas.openxmlformats.org/officeDocument/2006/relationships/audio" Target="../media/audio30.wav"/><Relationship Id="rId9" Type="http://schemas.openxmlformats.org/officeDocument/2006/relationships/image" Target="../media/image4.png"/></Relationships>
</file>

<file path=ppt/slides/_rels/slide7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8.png"/><Relationship Id="rId3" Type="http://schemas.openxmlformats.org/officeDocument/2006/relationships/audio" Target="../media/audio29.wav"/><Relationship Id="rId7" Type="http://schemas.openxmlformats.org/officeDocument/2006/relationships/image" Target="../media/image2.png"/><Relationship Id="rId12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6.wav"/><Relationship Id="rId6" Type="http://schemas.openxmlformats.org/officeDocument/2006/relationships/image" Target="../media/image1.png"/><Relationship Id="rId11" Type="http://schemas.openxmlformats.org/officeDocument/2006/relationships/image" Target="../media/image6.png"/><Relationship Id="rId5" Type="http://schemas.openxmlformats.org/officeDocument/2006/relationships/image" Target="../media/image44.png"/><Relationship Id="rId10" Type="http://schemas.openxmlformats.org/officeDocument/2006/relationships/image" Target="../media/image5.png"/><Relationship Id="rId4" Type="http://schemas.openxmlformats.org/officeDocument/2006/relationships/audio" Target="../media/audio30.wav"/><Relationship Id="rId9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45.png"/><Relationship Id="rId3" Type="http://schemas.openxmlformats.org/officeDocument/2006/relationships/audio" Target="../media/audio29.wav"/><Relationship Id="rId7" Type="http://schemas.openxmlformats.org/officeDocument/2006/relationships/image" Target="../media/image3.png"/><Relationship Id="rId12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9.wav"/><Relationship Id="rId6" Type="http://schemas.openxmlformats.org/officeDocument/2006/relationships/image" Target="../media/image2.png"/><Relationship Id="rId11" Type="http://schemas.openxmlformats.org/officeDocument/2006/relationships/image" Target="../media/image7.png"/><Relationship Id="rId5" Type="http://schemas.openxmlformats.org/officeDocument/2006/relationships/image" Target="../media/image1.png"/><Relationship Id="rId10" Type="http://schemas.openxmlformats.org/officeDocument/2006/relationships/image" Target="../media/image6.png"/><Relationship Id="rId4" Type="http://schemas.openxmlformats.org/officeDocument/2006/relationships/audio" Target="../media/audio30.wav"/><Relationship Id="rId9" Type="http://schemas.openxmlformats.org/officeDocument/2006/relationships/image" Target="../media/image5.png"/></Relationships>
</file>

<file path=ppt/slides/_rels/slide8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audio" Target="../media/audio29.wav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2.wav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46.png"/><Relationship Id="rId10" Type="http://schemas.openxmlformats.org/officeDocument/2006/relationships/image" Target="../media/image13.png"/><Relationship Id="rId4" Type="http://schemas.openxmlformats.org/officeDocument/2006/relationships/audio" Target="../media/audio30.wav"/><Relationship Id="rId9" Type="http://schemas.openxmlformats.org/officeDocument/2006/relationships/image" Target="../media/image12.png"/></Relationships>
</file>

<file path=ppt/slides/_rels/slide8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audio" Target="../media/audio29.wav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4.wav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47.png"/><Relationship Id="rId10" Type="http://schemas.openxmlformats.org/officeDocument/2006/relationships/image" Target="../media/image13.png"/><Relationship Id="rId4" Type="http://schemas.openxmlformats.org/officeDocument/2006/relationships/audio" Target="../media/audio30.wav"/><Relationship Id="rId9" Type="http://schemas.openxmlformats.org/officeDocument/2006/relationships/image" Target="../media/image12.png"/></Relationships>
</file>

<file path=ppt/slides/_rels/slide8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audio" Target="../media/audio29.wav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0.wav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48.png"/><Relationship Id="rId10" Type="http://schemas.openxmlformats.org/officeDocument/2006/relationships/image" Target="../media/image13.png"/><Relationship Id="rId4" Type="http://schemas.openxmlformats.org/officeDocument/2006/relationships/audio" Target="../media/audio30.wav"/><Relationship Id="rId9" Type="http://schemas.openxmlformats.org/officeDocument/2006/relationships/image" Target="../media/image12.png"/></Relationships>
</file>

<file path=ppt/slides/_rels/slide8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audio" Target="../media/audio29.wav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5.wav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49.png"/><Relationship Id="rId10" Type="http://schemas.openxmlformats.org/officeDocument/2006/relationships/image" Target="../media/image13.png"/><Relationship Id="rId4" Type="http://schemas.openxmlformats.org/officeDocument/2006/relationships/audio" Target="../media/audio30.wav"/><Relationship Id="rId9" Type="http://schemas.openxmlformats.org/officeDocument/2006/relationships/image" Target="../media/image12.png"/></Relationships>
</file>

<file path=ppt/slides/_rels/slide8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audio" Target="../media/audio29.wav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7.wav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50.png"/><Relationship Id="rId10" Type="http://schemas.openxmlformats.org/officeDocument/2006/relationships/image" Target="../media/image13.png"/><Relationship Id="rId4" Type="http://schemas.openxmlformats.org/officeDocument/2006/relationships/audio" Target="../media/audio30.wav"/><Relationship Id="rId9" Type="http://schemas.openxmlformats.org/officeDocument/2006/relationships/image" Target="../media/image12.png"/></Relationships>
</file>

<file path=ppt/slides/_rels/slide8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audio" Target="../media/audio29.wav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3.wav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51.png"/><Relationship Id="rId10" Type="http://schemas.openxmlformats.org/officeDocument/2006/relationships/image" Target="../media/image13.png"/><Relationship Id="rId4" Type="http://schemas.openxmlformats.org/officeDocument/2006/relationships/audio" Target="../media/audio30.wav"/><Relationship Id="rId9" Type="http://schemas.openxmlformats.org/officeDocument/2006/relationships/image" Target="../media/image12.png"/></Relationships>
</file>

<file path=ppt/slides/_rels/slide8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audio" Target="../media/audio29.wav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9.wav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52.png"/><Relationship Id="rId10" Type="http://schemas.openxmlformats.org/officeDocument/2006/relationships/image" Target="../media/image19.png"/><Relationship Id="rId4" Type="http://schemas.openxmlformats.org/officeDocument/2006/relationships/audio" Target="../media/audio30.wav"/><Relationship Id="rId9" Type="http://schemas.openxmlformats.org/officeDocument/2006/relationships/image" Target="../media/image18.png"/></Relationships>
</file>

<file path=ppt/slides/_rels/slide8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audio" Target="../media/audio29.wav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0.wav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53.png"/><Relationship Id="rId10" Type="http://schemas.openxmlformats.org/officeDocument/2006/relationships/image" Target="../media/image19.png"/><Relationship Id="rId4" Type="http://schemas.openxmlformats.org/officeDocument/2006/relationships/audio" Target="../media/audio30.wav"/><Relationship Id="rId9" Type="http://schemas.openxmlformats.org/officeDocument/2006/relationships/image" Target="../media/image18.png"/></Relationships>
</file>

<file path=ppt/slides/_rels/slide8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audio" Target="../media/audio29.wav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8.wav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54.png"/><Relationship Id="rId10" Type="http://schemas.openxmlformats.org/officeDocument/2006/relationships/image" Target="../media/image19.png"/><Relationship Id="rId4" Type="http://schemas.openxmlformats.org/officeDocument/2006/relationships/audio" Target="../media/audio30.wav"/><Relationship Id="rId9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9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audio" Target="../media/audio29.wav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1.wav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55.png"/><Relationship Id="rId10" Type="http://schemas.openxmlformats.org/officeDocument/2006/relationships/image" Target="../media/image19.png"/><Relationship Id="rId4" Type="http://schemas.openxmlformats.org/officeDocument/2006/relationships/audio" Target="../media/audio30.wav"/><Relationship Id="rId9" Type="http://schemas.openxmlformats.org/officeDocument/2006/relationships/image" Target="../media/image18.png"/></Relationships>
</file>

<file path=ppt/slides/_rels/slide9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audio" Target="../media/audio29.wav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7.wav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56.png"/><Relationship Id="rId10" Type="http://schemas.openxmlformats.org/officeDocument/2006/relationships/image" Target="../media/image19.png"/><Relationship Id="rId4" Type="http://schemas.openxmlformats.org/officeDocument/2006/relationships/audio" Target="../media/audio30.wav"/><Relationship Id="rId9" Type="http://schemas.openxmlformats.org/officeDocument/2006/relationships/image" Target="../media/image18.png"/></Relationships>
</file>

<file path=ppt/slides/_rels/slide9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audio" Target="../media/audio29.wav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2.wav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57.png"/><Relationship Id="rId10" Type="http://schemas.openxmlformats.org/officeDocument/2006/relationships/image" Target="../media/image19.png"/><Relationship Id="rId4" Type="http://schemas.openxmlformats.org/officeDocument/2006/relationships/audio" Target="../media/audio30.wav"/><Relationship Id="rId9" Type="http://schemas.openxmlformats.org/officeDocument/2006/relationships/image" Target="../media/image18.png"/></Relationships>
</file>

<file path=ppt/slides/_rels/slide9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audio" Target="../media/audio29.wav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6.wav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58.png"/><Relationship Id="rId10" Type="http://schemas.openxmlformats.org/officeDocument/2006/relationships/image" Target="../media/image19.png"/><Relationship Id="rId4" Type="http://schemas.openxmlformats.org/officeDocument/2006/relationships/audio" Target="../media/audio30.wav"/><Relationship Id="rId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1"/>
          <p:cNvSpPr>
            <a:spLocks noChangeArrowheads="1"/>
          </p:cNvSpPr>
          <p:nvPr/>
        </p:nvSpPr>
        <p:spPr bwMode="auto">
          <a:xfrm>
            <a:off x="0" y="5715000"/>
            <a:ext cx="121920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400" b="1" i="1" dirty="0">
                <a:solidFill>
                  <a:srgbClr val="006600"/>
                </a:solidFill>
                <a:cs typeface="Arial" charset="0"/>
              </a:rPr>
              <a:t>Составил Хмеленок Николай Павлович</a:t>
            </a:r>
            <a:endParaRPr lang="ru-RU" sz="4400" dirty="0">
              <a:solidFill>
                <a:srgbClr val="006600"/>
              </a:solidFill>
            </a:endParaRPr>
          </a:p>
        </p:txBody>
      </p:sp>
      <p:sp>
        <p:nvSpPr>
          <p:cNvPr id="12" name="Объект 2"/>
          <p:cNvSpPr txBox="1">
            <a:spLocks/>
          </p:cNvSpPr>
          <p:nvPr/>
        </p:nvSpPr>
        <p:spPr bwMode="auto">
          <a:xfrm>
            <a:off x="0" y="2564904"/>
            <a:ext cx="12192000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8263" algn="ctr" eaLnBrk="0" fontAlgn="auto" hangingPunct="0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defRPr/>
            </a:pPr>
            <a:r>
              <a:rPr lang="ru-RU" sz="9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Дикие животные</a:t>
            </a:r>
            <a:endParaRPr lang="ru-RU" sz="9600" b="1" dirty="0">
              <a:ln w="1905"/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1"/>
          <p:cNvSpPr>
            <a:spLocks noChangeArrowheads="1"/>
          </p:cNvSpPr>
          <p:nvPr/>
        </p:nvSpPr>
        <p:spPr bwMode="auto">
          <a:xfrm>
            <a:off x="0" y="4149080"/>
            <a:ext cx="121920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400" b="1" i="1" dirty="0" smtClean="0">
                <a:solidFill>
                  <a:srgbClr val="0033CC"/>
                </a:solidFill>
                <a:cs typeface="Arial" charset="0"/>
              </a:rPr>
              <a:t>Там, где нет стрелок,</a:t>
            </a:r>
          </a:p>
          <a:p>
            <a:pPr algn="ctr"/>
            <a:r>
              <a:rPr lang="ru-RU" sz="4400" b="1" i="1" dirty="0" smtClean="0">
                <a:solidFill>
                  <a:srgbClr val="0033CC"/>
                </a:solidFill>
                <a:cs typeface="Arial" charset="0"/>
              </a:rPr>
              <a:t>на другой слайд  переходить пробелом</a:t>
            </a:r>
            <a:endParaRPr lang="ru-RU" sz="4400" dirty="0">
              <a:solidFill>
                <a:srgbClr val="0033CC"/>
              </a:solidFill>
            </a:endParaRPr>
          </a:p>
        </p:txBody>
      </p:sp>
      <p:sp>
        <p:nvSpPr>
          <p:cNvPr id="14" name="Объект 2"/>
          <p:cNvSpPr txBox="1">
            <a:spLocks/>
          </p:cNvSpPr>
          <p:nvPr/>
        </p:nvSpPr>
        <p:spPr bwMode="auto">
          <a:xfrm>
            <a:off x="0" y="908720"/>
            <a:ext cx="12192000" cy="180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8263" algn="ctr" eaLnBrk="0" fontAlgn="auto" hangingPunct="0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defRPr/>
            </a:pPr>
            <a:r>
              <a:rPr lang="de-DE" sz="125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Wilde Tiere</a:t>
            </a:r>
            <a:endParaRPr lang="de-DE" sz="125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15" name="Штриховая стрелка вправо 14">
            <a:hlinkClick r:id="" action="ppaction://hlinkshowjump?jump=nextslide"/>
          </p:cNvPr>
          <p:cNvSpPr/>
          <p:nvPr/>
        </p:nvSpPr>
        <p:spPr>
          <a:xfrm>
            <a:off x="11136560" y="260648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lde Tier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Рисунок 37" descr="big li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2398" y="428604"/>
            <a:ext cx="2478925" cy="2806536"/>
          </a:xfrm>
          <a:prstGeom prst="rect">
            <a:avLst/>
          </a:prstGeom>
        </p:spPr>
      </p:pic>
      <p:pic>
        <p:nvPicPr>
          <p:cNvPr id="40" name="Рисунок 23" descr="tiger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95670" y="357166"/>
            <a:ext cx="1836486" cy="2928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Рисунок 41" descr="monkey0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67372" y="285728"/>
            <a:ext cx="2910208" cy="3122412"/>
          </a:xfrm>
          <a:prstGeom prst="rect">
            <a:avLst/>
          </a:prstGeom>
        </p:spPr>
      </p:pic>
      <p:pic>
        <p:nvPicPr>
          <p:cNvPr id="24" name="Рисунок 23" descr="bear03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667768" y="500042"/>
            <a:ext cx="2256515" cy="2814828"/>
          </a:xfrm>
          <a:prstGeom prst="rect">
            <a:avLst/>
          </a:prstGeom>
        </p:spPr>
      </p:pic>
      <p:pic>
        <p:nvPicPr>
          <p:cNvPr id="26" name="Рисунок 25" descr="elephant0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52398" y="3571876"/>
            <a:ext cx="3127433" cy="3071834"/>
          </a:xfrm>
          <a:prstGeom prst="rect">
            <a:avLst/>
          </a:prstGeom>
        </p:spPr>
      </p:pic>
      <p:pic>
        <p:nvPicPr>
          <p:cNvPr id="29" name="Рисунок 28" descr="fox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810380" y="3786190"/>
            <a:ext cx="2076465" cy="2831543"/>
          </a:xfrm>
          <a:prstGeom prst="rect">
            <a:avLst/>
          </a:prstGeom>
        </p:spPr>
      </p:pic>
      <p:pic>
        <p:nvPicPr>
          <p:cNvPr id="43" name="Рисунок 42" descr="wolf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9167834" y="3625660"/>
            <a:ext cx="2143140" cy="2949911"/>
          </a:xfrm>
          <a:prstGeom prst="rect">
            <a:avLst/>
          </a:prstGeom>
        </p:spPr>
      </p:pic>
      <p:sp>
        <p:nvSpPr>
          <p:cNvPr id="18" name="Штриховая стрелка вправо 17">
            <a:hlinkClick r:id="" action="ppaction://hlinkshowjump?jump=nextslide"/>
          </p:cNvPr>
          <p:cNvSpPr/>
          <p:nvPr/>
        </p:nvSpPr>
        <p:spPr>
          <a:xfrm>
            <a:off x="11477625" y="214290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derHase.wav">
            <a:hlinkClick r:id="" action="ppaction://media"/>
          </p:cNvPr>
          <p:cNvPicPr>
            <a:picLocks noRot="1" noChangeAspect="1"/>
          </p:cNvPicPr>
          <p:nvPr>
            <a:wavAudioFile r:embed="rId1" name="derHase.wav"/>
          </p:nvPr>
        </p:nvPicPr>
        <p:blipFill>
          <a:blip r:embed="rId3"/>
          <a:stretch>
            <a:fillRect/>
          </a:stretch>
        </p:blipFill>
        <p:spPr>
          <a:xfrm>
            <a:off x="12739734" y="1714488"/>
            <a:ext cx="304800" cy="304800"/>
          </a:xfrm>
          <a:prstGeom prst="rect">
            <a:avLst/>
          </a:prstGeom>
        </p:spPr>
      </p:pic>
      <p:pic>
        <p:nvPicPr>
          <p:cNvPr id="12" name="Рисунок 20" descr="zayac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24232" y="3643314"/>
            <a:ext cx="2861846" cy="2951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Штриховая стрелка вправо 12">
            <a:hlinkClick r:id="" action="ppaction://hlinkshowjump?jump=nextslide"/>
          </p:cNvPr>
          <p:cNvSpPr/>
          <p:nvPr/>
        </p:nvSpPr>
        <p:spPr>
          <a:xfrm>
            <a:off x="11477625" y="214290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59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Рисунок 37" descr="big li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2398" y="428604"/>
            <a:ext cx="2478925" cy="2806536"/>
          </a:xfrm>
          <a:prstGeom prst="rect">
            <a:avLst/>
          </a:prstGeom>
        </p:spPr>
      </p:pic>
      <p:pic>
        <p:nvPicPr>
          <p:cNvPr id="40" name="Рисунок 23" descr="tiger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95670" y="357166"/>
            <a:ext cx="1836486" cy="2928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Рисунок 41" descr="monkey0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67372" y="285728"/>
            <a:ext cx="2910208" cy="3122412"/>
          </a:xfrm>
          <a:prstGeom prst="rect">
            <a:avLst/>
          </a:prstGeom>
        </p:spPr>
      </p:pic>
      <p:pic>
        <p:nvPicPr>
          <p:cNvPr id="22" name="Рисунок 20" descr="zayac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24232" y="3643314"/>
            <a:ext cx="2861846" cy="2951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Рисунок 23" descr="bear03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667768" y="500042"/>
            <a:ext cx="2256515" cy="2814828"/>
          </a:xfrm>
          <a:prstGeom prst="rect">
            <a:avLst/>
          </a:prstGeom>
        </p:spPr>
      </p:pic>
      <p:pic>
        <p:nvPicPr>
          <p:cNvPr id="26" name="Рисунок 25" descr="elephant01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52398" y="3571876"/>
            <a:ext cx="3127433" cy="3071834"/>
          </a:xfrm>
          <a:prstGeom prst="rect">
            <a:avLst/>
          </a:prstGeom>
        </p:spPr>
      </p:pic>
      <p:pic>
        <p:nvPicPr>
          <p:cNvPr id="29" name="Рисунок 28" descr="fox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810380" y="3786190"/>
            <a:ext cx="2076465" cy="2831543"/>
          </a:xfrm>
          <a:prstGeom prst="rect">
            <a:avLst/>
          </a:prstGeom>
        </p:spPr>
      </p:pic>
      <p:pic>
        <p:nvPicPr>
          <p:cNvPr id="43" name="Рисунок 42" descr="wolf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9167834" y="3625660"/>
            <a:ext cx="2143140" cy="2949911"/>
          </a:xfrm>
          <a:prstGeom prst="rect">
            <a:avLst/>
          </a:prstGeom>
        </p:spPr>
      </p:pic>
      <p:sp>
        <p:nvSpPr>
          <p:cNvPr id="18" name="Штриховая стрелка вправо 17">
            <a:hlinkClick r:id="" action="ppaction://hlinkshowjump?jump=nextslide"/>
          </p:cNvPr>
          <p:cNvSpPr/>
          <p:nvPr/>
        </p:nvSpPr>
        <p:spPr>
          <a:xfrm>
            <a:off x="11477625" y="214290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Рисунок 37" descr="big li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2398" y="428604"/>
            <a:ext cx="2478925" cy="2806536"/>
          </a:xfrm>
          <a:prstGeom prst="rect">
            <a:avLst/>
          </a:prstGeom>
        </p:spPr>
      </p:pic>
      <p:pic>
        <p:nvPicPr>
          <p:cNvPr id="40" name="Рисунок 23" descr="tiger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95670" y="357166"/>
            <a:ext cx="1836486" cy="2928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Рисунок 20" descr="zayac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24232" y="3643314"/>
            <a:ext cx="2861846" cy="2951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Рисунок 23" descr="bear03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667768" y="500042"/>
            <a:ext cx="2256515" cy="2814828"/>
          </a:xfrm>
          <a:prstGeom prst="rect">
            <a:avLst/>
          </a:prstGeom>
        </p:spPr>
      </p:pic>
      <p:pic>
        <p:nvPicPr>
          <p:cNvPr id="26" name="Рисунок 25" descr="elephant0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52398" y="3571876"/>
            <a:ext cx="3127433" cy="3071834"/>
          </a:xfrm>
          <a:prstGeom prst="rect">
            <a:avLst/>
          </a:prstGeom>
        </p:spPr>
      </p:pic>
      <p:pic>
        <p:nvPicPr>
          <p:cNvPr id="29" name="Рисунок 28" descr="fox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810380" y="3786190"/>
            <a:ext cx="2076465" cy="2831543"/>
          </a:xfrm>
          <a:prstGeom prst="rect">
            <a:avLst/>
          </a:prstGeom>
        </p:spPr>
      </p:pic>
      <p:pic>
        <p:nvPicPr>
          <p:cNvPr id="43" name="Рисунок 42" descr="wolf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9167834" y="3625660"/>
            <a:ext cx="2143140" cy="2949911"/>
          </a:xfrm>
          <a:prstGeom prst="rect">
            <a:avLst/>
          </a:prstGeom>
        </p:spPr>
      </p:pic>
      <p:sp>
        <p:nvSpPr>
          <p:cNvPr id="18" name="Штриховая стрелка вправо 17">
            <a:hlinkClick r:id="" action="ppaction://hlinkshowjump?jump=nextslide"/>
          </p:cNvPr>
          <p:cNvSpPr/>
          <p:nvPr/>
        </p:nvSpPr>
        <p:spPr>
          <a:xfrm>
            <a:off x="11477625" y="214290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derAffe.wav">
            <a:hlinkClick r:id="" action="ppaction://media"/>
          </p:cNvPr>
          <p:cNvPicPr>
            <a:picLocks noRot="1" noChangeAspect="1"/>
          </p:cNvPicPr>
          <p:nvPr>
            <a:wavAudioFile r:embed="rId1" name="derAffe.wav"/>
          </p:nvPr>
        </p:nvPicPr>
        <p:blipFill>
          <a:blip r:embed="rId3"/>
          <a:stretch>
            <a:fillRect/>
          </a:stretch>
        </p:blipFill>
        <p:spPr>
          <a:xfrm>
            <a:off x="12739734" y="2214554"/>
            <a:ext cx="304800" cy="304800"/>
          </a:xfrm>
          <a:prstGeom prst="rect">
            <a:avLst/>
          </a:prstGeom>
        </p:spPr>
      </p:pic>
      <p:pic>
        <p:nvPicPr>
          <p:cNvPr id="12" name="Рисунок 11" descr="monkey0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67372" y="285728"/>
            <a:ext cx="2910208" cy="3122412"/>
          </a:xfrm>
          <a:prstGeom prst="rect">
            <a:avLst/>
          </a:prstGeom>
        </p:spPr>
      </p:pic>
      <p:sp>
        <p:nvSpPr>
          <p:cNvPr id="13" name="Штриховая стрелка вправо 12">
            <a:hlinkClick r:id="" action="ppaction://hlinkshowjump?jump=nextslide"/>
          </p:cNvPr>
          <p:cNvSpPr/>
          <p:nvPr/>
        </p:nvSpPr>
        <p:spPr>
          <a:xfrm>
            <a:off x="11477625" y="214290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2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Рисунок 37" descr="big li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2398" y="428604"/>
            <a:ext cx="2478925" cy="2806536"/>
          </a:xfrm>
          <a:prstGeom prst="rect">
            <a:avLst/>
          </a:prstGeom>
        </p:spPr>
      </p:pic>
      <p:pic>
        <p:nvPicPr>
          <p:cNvPr id="40" name="Рисунок 23" descr="tiger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95670" y="357166"/>
            <a:ext cx="1836486" cy="2928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Рисунок 41" descr="monkey0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67372" y="285728"/>
            <a:ext cx="2910208" cy="3122412"/>
          </a:xfrm>
          <a:prstGeom prst="rect">
            <a:avLst/>
          </a:prstGeom>
        </p:spPr>
      </p:pic>
      <p:pic>
        <p:nvPicPr>
          <p:cNvPr id="22" name="Рисунок 20" descr="zayac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24232" y="3643314"/>
            <a:ext cx="2861846" cy="2951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Рисунок 23" descr="bear03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667768" y="500042"/>
            <a:ext cx="2256515" cy="2814828"/>
          </a:xfrm>
          <a:prstGeom prst="rect">
            <a:avLst/>
          </a:prstGeom>
        </p:spPr>
      </p:pic>
      <p:pic>
        <p:nvPicPr>
          <p:cNvPr id="26" name="Рисунок 25" descr="elephant01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52398" y="3571876"/>
            <a:ext cx="3127433" cy="3071834"/>
          </a:xfrm>
          <a:prstGeom prst="rect">
            <a:avLst/>
          </a:prstGeom>
        </p:spPr>
      </p:pic>
      <p:pic>
        <p:nvPicPr>
          <p:cNvPr id="29" name="Рисунок 28" descr="fox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810380" y="3786190"/>
            <a:ext cx="2076465" cy="2831543"/>
          </a:xfrm>
          <a:prstGeom prst="rect">
            <a:avLst/>
          </a:prstGeom>
        </p:spPr>
      </p:pic>
      <p:pic>
        <p:nvPicPr>
          <p:cNvPr id="43" name="Рисунок 42" descr="wolf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9167834" y="3625660"/>
            <a:ext cx="2143140" cy="2949911"/>
          </a:xfrm>
          <a:prstGeom prst="rect">
            <a:avLst/>
          </a:prstGeom>
        </p:spPr>
      </p:pic>
      <p:sp>
        <p:nvSpPr>
          <p:cNvPr id="18" name="Штриховая стрелка вправо 17">
            <a:hlinkClick r:id="" action="ppaction://hlinkshowjump?jump=nextslide"/>
          </p:cNvPr>
          <p:cNvSpPr/>
          <p:nvPr/>
        </p:nvSpPr>
        <p:spPr>
          <a:xfrm>
            <a:off x="11477625" y="214290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Рисунок 37" descr="big li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2398" y="428604"/>
            <a:ext cx="2478925" cy="2806536"/>
          </a:xfrm>
          <a:prstGeom prst="rect">
            <a:avLst/>
          </a:prstGeom>
        </p:spPr>
      </p:pic>
      <p:pic>
        <p:nvPicPr>
          <p:cNvPr id="40" name="Рисунок 23" descr="tiger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95670" y="357166"/>
            <a:ext cx="1836486" cy="2928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Рисунок 41" descr="monkey0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67372" y="285728"/>
            <a:ext cx="2910208" cy="3122412"/>
          </a:xfrm>
          <a:prstGeom prst="rect">
            <a:avLst/>
          </a:prstGeom>
        </p:spPr>
      </p:pic>
      <p:pic>
        <p:nvPicPr>
          <p:cNvPr id="22" name="Рисунок 20" descr="zayac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24232" y="3643314"/>
            <a:ext cx="2861846" cy="2951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Рисунок 23" descr="bear03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667768" y="500042"/>
            <a:ext cx="2256515" cy="2814828"/>
          </a:xfrm>
          <a:prstGeom prst="rect">
            <a:avLst/>
          </a:prstGeom>
        </p:spPr>
      </p:pic>
      <p:pic>
        <p:nvPicPr>
          <p:cNvPr id="26" name="Рисунок 25" descr="elephant01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52398" y="3571876"/>
            <a:ext cx="3127433" cy="3071834"/>
          </a:xfrm>
          <a:prstGeom prst="rect">
            <a:avLst/>
          </a:prstGeom>
        </p:spPr>
      </p:pic>
      <p:pic>
        <p:nvPicPr>
          <p:cNvPr id="43" name="Рисунок 42" descr="wolf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9167834" y="3625660"/>
            <a:ext cx="2143140" cy="2949911"/>
          </a:xfrm>
          <a:prstGeom prst="rect">
            <a:avLst/>
          </a:prstGeom>
        </p:spPr>
      </p:pic>
      <p:sp>
        <p:nvSpPr>
          <p:cNvPr id="18" name="Штриховая стрелка вправо 17">
            <a:hlinkClick r:id="" action="ppaction://hlinkshowjump?jump=nextslide"/>
          </p:cNvPr>
          <p:cNvSpPr/>
          <p:nvPr/>
        </p:nvSpPr>
        <p:spPr>
          <a:xfrm>
            <a:off x="11477625" y="214290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derFuchs1.wav">
            <a:hlinkClick r:id="" action="ppaction://media"/>
          </p:cNvPr>
          <p:cNvPicPr>
            <a:picLocks noRot="1" noChangeAspect="1"/>
          </p:cNvPicPr>
          <p:nvPr>
            <a:wavAudioFile r:embed="rId1" name="derFuchs1.wav"/>
          </p:nvPr>
        </p:nvPicPr>
        <p:blipFill>
          <a:blip r:embed="rId3"/>
          <a:stretch>
            <a:fillRect/>
          </a:stretch>
        </p:blipFill>
        <p:spPr>
          <a:xfrm>
            <a:off x="12811172" y="3143248"/>
            <a:ext cx="304800" cy="304800"/>
          </a:xfrm>
          <a:prstGeom prst="rect">
            <a:avLst/>
          </a:prstGeom>
        </p:spPr>
      </p:pic>
      <p:pic>
        <p:nvPicPr>
          <p:cNvPr id="12" name="Рисунок 11" descr="fox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10380" y="3786190"/>
            <a:ext cx="2076465" cy="2831543"/>
          </a:xfrm>
          <a:prstGeom prst="rect">
            <a:avLst/>
          </a:prstGeom>
        </p:spPr>
      </p:pic>
      <p:sp>
        <p:nvSpPr>
          <p:cNvPr id="13" name="Штриховая стрелка вправо 12">
            <a:hlinkClick r:id="" action="ppaction://hlinkshowjump?jump=nextslide"/>
          </p:cNvPr>
          <p:cNvSpPr/>
          <p:nvPr/>
        </p:nvSpPr>
        <p:spPr>
          <a:xfrm>
            <a:off x="11477625" y="214290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24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Рисунок 37" descr="big li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2398" y="428604"/>
            <a:ext cx="2478925" cy="2806536"/>
          </a:xfrm>
          <a:prstGeom prst="rect">
            <a:avLst/>
          </a:prstGeom>
        </p:spPr>
      </p:pic>
      <p:pic>
        <p:nvPicPr>
          <p:cNvPr id="40" name="Рисунок 23" descr="tiger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95670" y="357166"/>
            <a:ext cx="1836486" cy="2928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Рисунок 41" descr="monkey0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67372" y="285728"/>
            <a:ext cx="2910208" cy="3122412"/>
          </a:xfrm>
          <a:prstGeom prst="rect">
            <a:avLst/>
          </a:prstGeom>
        </p:spPr>
      </p:pic>
      <p:pic>
        <p:nvPicPr>
          <p:cNvPr id="22" name="Рисунок 20" descr="zayac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24232" y="3643314"/>
            <a:ext cx="2861846" cy="2951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Рисунок 23" descr="bear03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667768" y="500042"/>
            <a:ext cx="2256515" cy="2814828"/>
          </a:xfrm>
          <a:prstGeom prst="rect">
            <a:avLst/>
          </a:prstGeom>
        </p:spPr>
      </p:pic>
      <p:pic>
        <p:nvPicPr>
          <p:cNvPr id="26" name="Рисунок 25" descr="elephant01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52398" y="3571876"/>
            <a:ext cx="3127433" cy="3071834"/>
          </a:xfrm>
          <a:prstGeom prst="rect">
            <a:avLst/>
          </a:prstGeom>
        </p:spPr>
      </p:pic>
      <p:pic>
        <p:nvPicPr>
          <p:cNvPr id="29" name="Рисунок 28" descr="fox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810380" y="3786190"/>
            <a:ext cx="2076465" cy="2831543"/>
          </a:xfrm>
          <a:prstGeom prst="rect">
            <a:avLst/>
          </a:prstGeom>
        </p:spPr>
      </p:pic>
      <p:pic>
        <p:nvPicPr>
          <p:cNvPr id="43" name="Рисунок 42" descr="wolf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9167834" y="3625660"/>
            <a:ext cx="2143140" cy="2949911"/>
          </a:xfrm>
          <a:prstGeom prst="rect">
            <a:avLst/>
          </a:prstGeom>
        </p:spPr>
      </p:pic>
      <p:sp>
        <p:nvSpPr>
          <p:cNvPr id="18" name="Штриховая стрелка вправо 17">
            <a:hlinkClick r:id="" action="ppaction://hlinkshowjump?jump=nextslide"/>
          </p:cNvPr>
          <p:cNvSpPr/>
          <p:nvPr/>
        </p:nvSpPr>
        <p:spPr>
          <a:xfrm>
            <a:off x="11477625" y="214290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Рисунок 37" descr="big li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2398" y="428604"/>
            <a:ext cx="2478925" cy="2806536"/>
          </a:xfrm>
          <a:prstGeom prst="rect">
            <a:avLst/>
          </a:prstGeom>
        </p:spPr>
      </p:pic>
      <p:pic>
        <p:nvPicPr>
          <p:cNvPr id="40" name="Рисунок 23" descr="tiger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95670" y="357166"/>
            <a:ext cx="1836486" cy="2928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Рисунок 41" descr="monkey0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67372" y="285728"/>
            <a:ext cx="2910208" cy="3122412"/>
          </a:xfrm>
          <a:prstGeom prst="rect">
            <a:avLst/>
          </a:prstGeom>
        </p:spPr>
      </p:pic>
      <p:pic>
        <p:nvPicPr>
          <p:cNvPr id="22" name="Рисунок 20" descr="zayac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24232" y="3643314"/>
            <a:ext cx="2861846" cy="2951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Рисунок 25" descr="elephant0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52398" y="3571876"/>
            <a:ext cx="3127433" cy="3071834"/>
          </a:xfrm>
          <a:prstGeom prst="rect">
            <a:avLst/>
          </a:prstGeom>
        </p:spPr>
      </p:pic>
      <p:pic>
        <p:nvPicPr>
          <p:cNvPr id="29" name="Рисунок 28" descr="fox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810380" y="3786190"/>
            <a:ext cx="2076465" cy="2831543"/>
          </a:xfrm>
          <a:prstGeom prst="rect">
            <a:avLst/>
          </a:prstGeom>
        </p:spPr>
      </p:pic>
      <p:pic>
        <p:nvPicPr>
          <p:cNvPr id="43" name="Рисунок 42" descr="wolf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9167834" y="3625660"/>
            <a:ext cx="2143140" cy="2949911"/>
          </a:xfrm>
          <a:prstGeom prst="rect">
            <a:avLst/>
          </a:prstGeom>
        </p:spPr>
      </p:pic>
      <p:sp>
        <p:nvSpPr>
          <p:cNvPr id="18" name="Штриховая стрелка вправо 17">
            <a:hlinkClick r:id="" action="ppaction://hlinkshowjump?jump=nextslide"/>
          </p:cNvPr>
          <p:cNvSpPr/>
          <p:nvPr/>
        </p:nvSpPr>
        <p:spPr>
          <a:xfrm>
            <a:off x="11477625" y="214290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Рисунок 37" descr="big lion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63352" y="0"/>
            <a:ext cx="2472089" cy="2798796"/>
          </a:xfrm>
          <a:prstGeom prst="rect">
            <a:avLst/>
          </a:prstGeom>
        </p:spPr>
      </p:pic>
      <p:sp>
        <p:nvSpPr>
          <p:cNvPr id="39" name="Rectangle 1"/>
          <p:cNvSpPr>
            <a:spLocks noChangeArrowheads="1"/>
          </p:cNvSpPr>
          <p:nvPr/>
        </p:nvSpPr>
        <p:spPr bwMode="auto">
          <a:xfrm>
            <a:off x="0" y="2786058"/>
            <a:ext cx="266697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4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der Löwe</a:t>
            </a:r>
            <a:endParaRPr lang="en-US" altLang="ru-RU" sz="4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pic>
        <p:nvPicPr>
          <p:cNvPr id="40" name="Рисунок 23" descr="tiger.png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738546" y="0"/>
            <a:ext cx="1752288" cy="2794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Rectangle 1"/>
          <p:cNvSpPr>
            <a:spLocks noChangeArrowheads="1"/>
          </p:cNvSpPr>
          <p:nvPr/>
        </p:nvSpPr>
        <p:spPr bwMode="auto">
          <a:xfrm>
            <a:off x="3024166" y="2786058"/>
            <a:ext cx="285752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44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der Tiger</a:t>
            </a:r>
            <a:endParaRPr lang="en-US" altLang="ru-RU" sz="4400" b="1" i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pic>
        <p:nvPicPr>
          <p:cNvPr id="42" name="Рисунок 41" descr="monkey00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310314" y="0"/>
            <a:ext cx="2591932" cy="2780928"/>
          </a:xfrm>
          <a:prstGeom prst="rect">
            <a:avLst/>
          </a:prstGeom>
        </p:spPr>
      </p:pic>
      <p:sp>
        <p:nvSpPr>
          <p:cNvPr id="46" name="Rectangle 1"/>
          <p:cNvSpPr>
            <a:spLocks noChangeArrowheads="1"/>
          </p:cNvSpPr>
          <p:nvPr/>
        </p:nvSpPr>
        <p:spPr bwMode="auto">
          <a:xfrm>
            <a:off x="6096000" y="2786058"/>
            <a:ext cx="292895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4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der Affe</a:t>
            </a:r>
            <a:endParaRPr lang="en-US" altLang="ru-RU" sz="4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pic>
        <p:nvPicPr>
          <p:cNvPr id="22" name="Рисунок 20" descr="zayac.pn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095736" y="3650005"/>
            <a:ext cx="2305966" cy="23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Rectangle 1"/>
          <p:cNvSpPr>
            <a:spLocks noChangeArrowheads="1"/>
          </p:cNvSpPr>
          <p:nvPr/>
        </p:nvSpPr>
        <p:spPr bwMode="auto">
          <a:xfrm>
            <a:off x="3667108" y="6088559"/>
            <a:ext cx="278608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44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der Hase</a:t>
            </a:r>
            <a:endParaRPr lang="en-US" altLang="ru-RU" sz="4400" b="1" i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pic>
        <p:nvPicPr>
          <p:cNvPr id="24" name="Рисунок 23" descr="bear03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9596462" y="0"/>
            <a:ext cx="2214578" cy="2762515"/>
          </a:xfrm>
          <a:prstGeom prst="rect">
            <a:avLst/>
          </a:prstGeom>
        </p:spPr>
      </p:pic>
      <p:sp>
        <p:nvSpPr>
          <p:cNvPr id="25" name="Rectangle 1"/>
          <p:cNvSpPr>
            <a:spLocks noChangeArrowheads="1"/>
          </p:cNvSpPr>
          <p:nvPr/>
        </p:nvSpPr>
        <p:spPr bwMode="auto">
          <a:xfrm>
            <a:off x="9336360" y="2728441"/>
            <a:ext cx="285564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44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der Bär</a:t>
            </a:r>
            <a:endParaRPr lang="en-US" altLang="ru-RU" sz="4400" b="1" i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pic>
        <p:nvPicPr>
          <p:cNvPr id="26" name="Рисунок 25" descr="elephant01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881026" y="3571876"/>
            <a:ext cx="2520280" cy="2475475"/>
          </a:xfrm>
          <a:prstGeom prst="rect">
            <a:avLst/>
          </a:prstGeom>
        </p:spPr>
      </p:pic>
      <p:sp>
        <p:nvSpPr>
          <p:cNvPr id="27" name="Rectangle 1"/>
          <p:cNvSpPr>
            <a:spLocks noChangeArrowheads="1"/>
          </p:cNvSpPr>
          <p:nvPr/>
        </p:nvSpPr>
        <p:spPr bwMode="auto">
          <a:xfrm>
            <a:off x="0" y="6088559"/>
            <a:ext cx="338135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4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der Elefant</a:t>
            </a:r>
            <a:endParaRPr lang="en-US" altLang="ru-RU" sz="4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pic>
        <p:nvPicPr>
          <p:cNvPr id="29" name="Рисунок 28" descr="fox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7381884" y="3454976"/>
            <a:ext cx="1935185" cy="2638889"/>
          </a:xfrm>
          <a:prstGeom prst="rect">
            <a:avLst/>
          </a:prstGeom>
        </p:spPr>
      </p:pic>
      <p:sp>
        <p:nvSpPr>
          <p:cNvPr id="30" name="Rectangle 1"/>
          <p:cNvSpPr>
            <a:spLocks noChangeArrowheads="1"/>
          </p:cNvSpPr>
          <p:nvPr/>
        </p:nvSpPr>
        <p:spPr bwMode="auto">
          <a:xfrm>
            <a:off x="6596066" y="6088559"/>
            <a:ext cx="285752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4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der Fuchs</a:t>
            </a:r>
            <a:endParaRPr lang="en-US" altLang="ru-RU" sz="4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pic>
        <p:nvPicPr>
          <p:cNvPr id="43" name="Рисунок 42" descr="wolf.pn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9671720" y="3408699"/>
            <a:ext cx="1925006" cy="2649662"/>
          </a:xfrm>
          <a:prstGeom prst="rect">
            <a:avLst/>
          </a:prstGeom>
        </p:spPr>
      </p:pic>
      <p:sp>
        <p:nvSpPr>
          <p:cNvPr id="44" name="Rectangle 1"/>
          <p:cNvSpPr>
            <a:spLocks noChangeArrowheads="1"/>
          </p:cNvSpPr>
          <p:nvPr/>
        </p:nvSpPr>
        <p:spPr bwMode="auto">
          <a:xfrm>
            <a:off x="9525024" y="6088559"/>
            <a:ext cx="266697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44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der </a:t>
            </a:r>
            <a:r>
              <a:rPr lang="en-US" altLang="ru-RU" sz="44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Wolf</a:t>
            </a:r>
            <a:endParaRPr lang="en-US" altLang="ru-RU" sz="4400" b="1" i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erLoew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er_Tig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erAff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erBa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erElefant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er_Ha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derFuch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derWolf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1" grpId="0"/>
      <p:bldP spid="46" grpId="0"/>
      <p:bldP spid="23" grpId="0"/>
      <p:bldP spid="25" grpId="0"/>
      <p:bldP spid="27" grpId="0"/>
      <p:bldP spid="30" grpId="0"/>
      <p:bldP spid="4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derBaer.wav">
            <a:hlinkClick r:id="" action="ppaction://media"/>
          </p:cNvPr>
          <p:cNvPicPr>
            <a:picLocks noRot="1" noChangeAspect="1"/>
          </p:cNvPicPr>
          <p:nvPr>
            <a:wavAudioFile r:embed="rId1" name="derBaer.wav"/>
          </p:nvPr>
        </p:nvPicPr>
        <p:blipFill>
          <a:blip r:embed="rId3"/>
          <a:stretch>
            <a:fillRect/>
          </a:stretch>
        </p:blipFill>
        <p:spPr>
          <a:xfrm>
            <a:off x="12954048" y="2071678"/>
            <a:ext cx="304800" cy="304800"/>
          </a:xfrm>
          <a:prstGeom prst="rect">
            <a:avLst/>
          </a:prstGeom>
        </p:spPr>
      </p:pic>
      <p:pic>
        <p:nvPicPr>
          <p:cNvPr id="12" name="Рисунок 11" descr="bear0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667768" y="500042"/>
            <a:ext cx="2256515" cy="2814828"/>
          </a:xfrm>
          <a:prstGeom prst="rect">
            <a:avLst/>
          </a:prstGeom>
        </p:spPr>
      </p:pic>
      <p:sp>
        <p:nvSpPr>
          <p:cNvPr id="13" name="Штриховая стрелка вправо 12">
            <a:hlinkClick r:id="" action="ppaction://hlinkshowjump?jump=nextslide"/>
          </p:cNvPr>
          <p:cNvSpPr/>
          <p:nvPr/>
        </p:nvSpPr>
        <p:spPr>
          <a:xfrm>
            <a:off x="11477625" y="214290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1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Рисунок 37" descr="big li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2398" y="428604"/>
            <a:ext cx="2478925" cy="2806536"/>
          </a:xfrm>
          <a:prstGeom prst="rect">
            <a:avLst/>
          </a:prstGeom>
        </p:spPr>
      </p:pic>
      <p:pic>
        <p:nvPicPr>
          <p:cNvPr id="40" name="Рисунок 23" descr="tiger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95670" y="357166"/>
            <a:ext cx="1836486" cy="2928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Рисунок 41" descr="monkey0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67372" y="285728"/>
            <a:ext cx="2910208" cy="3122412"/>
          </a:xfrm>
          <a:prstGeom prst="rect">
            <a:avLst/>
          </a:prstGeom>
        </p:spPr>
      </p:pic>
      <p:pic>
        <p:nvPicPr>
          <p:cNvPr id="22" name="Рисунок 20" descr="zayac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24232" y="3643314"/>
            <a:ext cx="2861846" cy="2951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Рисунок 23" descr="bear03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667768" y="500042"/>
            <a:ext cx="2256515" cy="2814828"/>
          </a:xfrm>
          <a:prstGeom prst="rect">
            <a:avLst/>
          </a:prstGeom>
        </p:spPr>
      </p:pic>
      <p:pic>
        <p:nvPicPr>
          <p:cNvPr id="26" name="Рисунок 25" descr="elephant01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52398" y="3571876"/>
            <a:ext cx="3127433" cy="3071834"/>
          </a:xfrm>
          <a:prstGeom prst="rect">
            <a:avLst/>
          </a:prstGeom>
        </p:spPr>
      </p:pic>
      <p:pic>
        <p:nvPicPr>
          <p:cNvPr id="29" name="Рисунок 28" descr="fox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810380" y="3786190"/>
            <a:ext cx="2076465" cy="2831543"/>
          </a:xfrm>
          <a:prstGeom prst="rect">
            <a:avLst/>
          </a:prstGeom>
        </p:spPr>
      </p:pic>
      <p:pic>
        <p:nvPicPr>
          <p:cNvPr id="43" name="Рисунок 42" descr="wolf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9167834" y="3625660"/>
            <a:ext cx="2143140" cy="2949911"/>
          </a:xfrm>
          <a:prstGeom prst="rect">
            <a:avLst/>
          </a:prstGeom>
        </p:spPr>
      </p:pic>
      <p:sp>
        <p:nvSpPr>
          <p:cNvPr id="18" name="Штриховая стрелка вправо 17">
            <a:hlinkClick r:id="" action="ppaction://hlinkshowjump?jump=nextslide"/>
          </p:cNvPr>
          <p:cNvSpPr/>
          <p:nvPr/>
        </p:nvSpPr>
        <p:spPr>
          <a:xfrm>
            <a:off x="11477625" y="214290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Рисунок 37" descr="big li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2398" y="428604"/>
            <a:ext cx="2478925" cy="2806536"/>
          </a:xfrm>
          <a:prstGeom prst="rect">
            <a:avLst/>
          </a:prstGeom>
        </p:spPr>
      </p:pic>
      <p:pic>
        <p:nvPicPr>
          <p:cNvPr id="40" name="Рисунок 23" descr="tiger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95670" y="357166"/>
            <a:ext cx="1836486" cy="2928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Рисунок 41" descr="monkey0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67372" y="285728"/>
            <a:ext cx="2910208" cy="3122412"/>
          </a:xfrm>
          <a:prstGeom prst="rect">
            <a:avLst/>
          </a:prstGeom>
        </p:spPr>
      </p:pic>
      <p:pic>
        <p:nvPicPr>
          <p:cNvPr id="22" name="Рисунок 20" descr="zayac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24232" y="3643314"/>
            <a:ext cx="2861846" cy="2951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Рисунок 23" descr="bear03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667768" y="500042"/>
            <a:ext cx="2256515" cy="2814828"/>
          </a:xfrm>
          <a:prstGeom prst="rect">
            <a:avLst/>
          </a:prstGeom>
        </p:spPr>
      </p:pic>
      <p:pic>
        <p:nvPicPr>
          <p:cNvPr id="29" name="Рисунок 28" descr="fox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810380" y="3786190"/>
            <a:ext cx="2076465" cy="2831543"/>
          </a:xfrm>
          <a:prstGeom prst="rect">
            <a:avLst/>
          </a:prstGeom>
        </p:spPr>
      </p:pic>
      <p:pic>
        <p:nvPicPr>
          <p:cNvPr id="43" name="Рисунок 42" descr="wolf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9167834" y="3625660"/>
            <a:ext cx="2143140" cy="2949911"/>
          </a:xfrm>
          <a:prstGeom prst="rect">
            <a:avLst/>
          </a:prstGeom>
        </p:spPr>
      </p:pic>
      <p:sp>
        <p:nvSpPr>
          <p:cNvPr id="18" name="Штриховая стрелка вправо 17">
            <a:hlinkClick r:id="" action="ppaction://hlinkshowjump?jump=nextslide"/>
          </p:cNvPr>
          <p:cNvSpPr/>
          <p:nvPr/>
        </p:nvSpPr>
        <p:spPr>
          <a:xfrm>
            <a:off x="11477625" y="214290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derElefant1.wav">
            <a:hlinkClick r:id="" action="ppaction://media"/>
          </p:cNvPr>
          <p:cNvPicPr>
            <a:picLocks noRot="1" noChangeAspect="1"/>
          </p:cNvPicPr>
          <p:nvPr>
            <a:wavAudioFile r:embed="rId1" name="derElefant1.wav"/>
          </p:nvPr>
        </p:nvPicPr>
        <p:blipFill>
          <a:blip r:embed="rId3"/>
          <a:stretch>
            <a:fillRect/>
          </a:stretch>
        </p:blipFill>
        <p:spPr>
          <a:xfrm>
            <a:off x="12811172" y="2714620"/>
            <a:ext cx="304800" cy="304800"/>
          </a:xfrm>
          <a:prstGeom prst="rect">
            <a:avLst/>
          </a:prstGeom>
        </p:spPr>
      </p:pic>
      <p:pic>
        <p:nvPicPr>
          <p:cNvPr id="12" name="Рисунок 11" descr="elephant0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2398" y="3571876"/>
            <a:ext cx="3127433" cy="3071834"/>
          </a:xfrm>
          <a:prstGeom prst="rect">
            <a:avLst/>
          </a:prstGeom>
        </p:spPr>
      </p:pic>
      <p:sp>
        <p:nvSpPr>
          <p:cNvPr id="13" name="Штриховая стрелка вправо 12">
            <a:hlinkClick r:id="" action="ppaction://hlinkshowjump?jump=nextslide"/>
          </p:cNvPr>
          <p:cNvSpPr/>
          <p:nvPr/>
        </p:nvSpPr>
        <p:spPr>
          <a:xfrm>
            <a:off x="11477625" y="214290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28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Рисунок 37" descr="big li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2398" y="428604"/>
            <a:ext cx="2478925" cy="2806536"/>
          </a:xfrm>
          <a:prstGeom prst="rect">
            <a:avLst/>
          </a:prstGeom>
        </p:spPr>
      </p:pic>
      <p:pic>
        <p:nvPicPr>
          <p:cNvPr id="40" name="Рисунок 23" descr="tiger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95670" y="357166"/>
            <a:ext cx="1836486" cy="2928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Рисунок 41" descr="monkey0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67372" y="285728"/>
            <a:ext cx="2910208" cy="3122412"/>
          </a:xfrm>
          <a:prstGeom prst="rect">
            <a:avLst/>
          </a:prstGeom>
        </p:spPr>
      </p:pic>
      <p:pic>
        <p:nvPicPr>
          <p:cNvPr id="22" name="Рисунок 20" descr="zayac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24232" y="3643314"/>
            <a:ext cx="2861846" cy="2951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Рисунок 23" descr="bear03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667768" y="500042"/>
            <a:ext cx="2256515" cy="2814828"/>
          </a:xfrm>
          <a:prstGeom prst="rect">
            <a:avLst/>
          </a:prstGeom>
        </p:spPr>
      </p:pic>
      <p:pic>
        <p:nvPicPr>
          <p:cNvPr id="26" name="Рисунок 25" descr="elephant01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52398" y="3571876"/>
            <a:ext cx="3127433" cy="3071834"/>
          </a:xfrm>
          <a:prstGeom prst="rect">
            <a:avLst/>
          </a:prstGeom>
        </p:spPr>
      </p:pic>
      <p:pic>
        <p:nvPicPr>
          <p:cNvPr id="29" name="Рисунок 28" descr="fox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810380" y="3786190"/>
            <a:ext cx="2076465" cy="2831543"/>
          </a:xfrm>
          <a:prstGeom prst="rect">
            <a:avLst/>
          </a:prstGeom>
        </p:spPr>
      </p:pic>
      <p:pic>
        <p:nvPicPr>
          <p:cNvPr id="43" name="Рисунок 42" descr="wolf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9167834" y="3625660"/>
            <a:ext cx="2143140" cy="2949911"/>
          </a:xfrm>
          <a:prstGeom prst="rect">
            <a:avLst/>
          </a:prstGeom>
        </p:spPr>
      </p:pic>
      <p:sp>
        <p:nvSpPr>
          <p:cNvPr id="18" name="Штриховая стрелка вправо 17">
            <a:hlinkClick r:id="" action="ppaction://hlinkshowjump?jump=nextslide"/>
          </p:cNvPr>
          <p:cNvSpPr/>
          <p:nvPr/>
        </p:nvSpPr>
        <p:spPr>
          <a:xfrm>
            <a:off x="11477625" y="214290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Рисунок 23" descr="tiger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95670" y="357166"/>
            <a:ext cx="1836486" cy="2928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Рисунок 41" descr="monkey0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67372" y="285728"/>
            <a:ext cx="2910208" cy="3122412"/>
          </a:xfrm>
          <a:prstGeom prst="rect">
            <a:avLst/>
          </a:prstGeom>
        </p:spPr>
      </p:pic>
      <p:pic>
        <p:nvPicPr>
          <p:cNvPr id="22" name="Рисунок 20" descr="zayac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24232" y="3643314"/>
            <a:ext cx="2861846" cy="2951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Рисунок 23" descr="bear03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667768" y="500042"/>
            <a:ext cx="2256515" cy="2814828"/>
          </a:xfrm>
          <a:prstGeom prst="rect">
            <a:avLst/>
          </a:prstGeom>
        </p:spPr>
      </p:pic>
      <p:pic>
        <p:nvPicPr>
          <p:cNvPr id="26" name="Рисунок 25" descr="elephant0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52398" y="3571876"/>
            <a:ext cx="3127433" cy="3071834"/>
          </a:xfrm>
          <a:prstGeom prst="rect">
            <a:avLst/>
          </a:prstGeom>
        </p:spPr>
      </p:pic>
      <p:pic>
        <p:nvPicPr>
          <p:cNvPr id="29" name="Рисунок 28" descr="fox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810380" y="3786190"/>
            <a:ext cx="2076465" cy="2831543"/>
          </a:xfrm>
          <a:prstGeom prst="rect">
            <a:avLst/>
          </a:prstGeom>
        </p:spPr>
      </p:pic>
      <p:pic>
        <p:nvPicPr>
          <p:cNvPr id="43" name="Рисунок 42" descr="wolf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9167834" y="3625660"/>
            <a:ext cx="2143140" cy="2949911"/>
          </a:xfrm>
          <a:prstGeom prst="rect">
            <a:avLst/>
          </a:prstGeom>
        </p:spPr>
      </p:pic>
      <p:sp>
        <p:nvSpPr>
          <p:cNvPr id="18" name="Штриховая стрелка вправо 17">
            <a:hlinkClick r:id="" action="ppaction://hlinkshowjump?jump=nextslide"/>
          </p:cNvPr>
          <p:cNvSpPr/>
          <p:nvPr/>
        </p:nvSpPr>
        <p:spPr>
          <a:xfrm>
            <a:off x="11477625" y="214290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der Loewe.wav">
            <a:hlinkClick r:id="" action="ppaction://media"/>
          </p:cNvPr>
          <p:cNvPicPr>
            <a:picLocks noRot="1" noChangeAspect="1"/>
          </p:cNvPicPr>
          <p:nvPr>
            <a:wavAudioFile r:embed="rId1" name="der Loewe.wav"/>
          </p:nvPr>
        </p:nvPicPr>
        <p:blipFill>
          <a:blip r:embed="rId3"/>
          <a:stretch>
            <a:fillRect/>
          </a:stretch>
        </p:blipFill>
        <p:spPr>
          <a:xfrm>
            <a:off x="12954048" y="3214686"/>
            <a:ext cx="304800" cy="304800"/>
          </a:xfrm>
          <a:prstGeom prst="rect">
            <a:avLst/>
          </a:prstGeom>
        </p:spPr>
      </p:pic>
      <p:pic>
        <p:nvPicPr>
          <p:cNvPr id="13" name="Рисунок 12" descr="big lio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2398" y="428604"/>
            <a:ext cx="2478925" cy="2806536"/>
          </a:xfrm>
          <a:prstGeom prst="rect">
            <a:avLst/>
          </a:prstGeom>
        </p:spPr>
      </p:pic>
      <p:sp>
        <p:nvSpPr>
          <p:cNvPr id="14" name="Штриховая стрелка вправо 13">
            <a:hlinkClick r:id="" action="ppaction://hlinkshowjump?jump=nextslide"/>
          </p:cNvPr>
          <p:cNvSpPr/>
          <p:nvPr/>
        </p:nvSpPr>
        <p:spPr>
          <a:xfrm>
            <a:off x="11477625" y="214290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72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Рисунок 37" descr="big li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2398" y="428604"/>
            <a:ext cx="2478925" cy="2806536"/>
          </a:xfrm>
          <a:prstGeom prst="rect">
            <a:avLst/>
          </a:prstGeom>
        </p:spPr>
      </p:pic>
      <p:pic>
        <p:nvPicPr>
          <p:cNvPr id="40" name="Рисунок 23" descr="tiger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95670" y="357166"/>
            <a:ext cx="1836486" cy="2928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Рисунок 41" descr="monkey0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67372" y="285728"/>
            <a:ext cx="2910208" cy="3122412"/>
          </a:xfrm>
          <a:prstGeom prst="rect">
            <a:avLst/>
          </a:prstGeom>
        </p:spPr>
      </p:pic>
      <p:pic>
        <p:nvPicPr>
          <p:cNvPr id="22" name="Рисунок 20" descr="zayac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24232" y="3643314"/>
            <a:ext cx="2861846" cy="2951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Рисунок 23" descr="bear03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667768" y="500042"/>
            <a:ext cx="2256515" cy="2814828"/>
          </a:xfrm>
          <a:prstGeom prst="rect">
            <a:avLst/>
          </a:prstGeom>
        </p:spPr>
      </p:pic>
      <p:pic>
        <p:nvPicPr>
          <p:cNvPr id="26" name="Рисунок 25" descr="elephant01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52398" y="3571876"/>
            <a:ext cx="3127433" cy="3071834"/>
          </a:xfrm>
          <a:prstGeom prst="rect">
            <a:avLst/>
          </a:prstGeom>
        </p:spPr>
      </p:pic>
      <p:pic>
        <p:nvPicPr>
          <p:cNvPr id="29" name="Рисунок 28" descr="fox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810380" y="3786190"/>
            <a:ext cx="2076465" cy="2831543"/>
          </a:xfrm>
          <a:prstGeom prst="rect">
            <a:avLst/>
          </a:prstGeom>
        </p:spPr>
      </p:pic>
      <p:pic>
        <p:nvPicPr>
          <p:cNvPr id="43" name="Рисунок 42" descr="wolf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9167834" y="3625660"/>
            <a:ext cx="2143140" cy="2949911"/>
          </a:xfrm>
          <a:prstGeom prst="rect">
            <a:avLst/>
          </a:prstGeom>
        </p:spPr>
      </p:pic>
      <p:sp>
        <p:nvSpPr>
          <p:cNvPr id="18" name="Штриховая стрелка вправо 17">
            <a:hlinkClick r:id="" action="ppaction://hlinkshowjump?jump=nextslide"/>
          </p:cNvPr>
          <p:cNvSpPr/>
          <p:nvPr/>
        </p:nvSpPr>
        <p:spPr>
          <a:xfrm>
            <a:off x="11477625" y="214290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Рисунок 37" descr="big li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2398" y="428604"/>
            <a:ext cx="2478925" cy="2806536"/>
          </a:xfrm>
          <a:prstGeom prst="rect">
            <a:avLst/>
          </a:prstGeom>
        </p:spPr>
      </p:pic>
      <p:pic>
        <p:nvPicPr>
          <p:cNvPr id="40" name="Рисунок 23" descr="tiger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95670" y="357166"/>
            <a:ext cx="1836486" cy="2928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Рисунок 41" descr="monkey0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67372" y="285728"/>
            <a:ext cx="2910208" cy="3122412"/>
          </a:xfrm>
          <a:prstGeom prst="rect">
            <a:avLst/>
          </a:prstGeom>
        </p:spPr>
      </p:pic>
      <p:pic>
        <p:nvPicPr>
          <p:cNvPr id="22" name="Рисунок 20" descr="zayac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24232" y="3643314"/>
            <a:ext cx="2861846" cy="2951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Рисунок 23" descr="bear03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667768" y="500042"/>
            <a:ext cx="2256515" cy="2814828"/>
          </a:xfrm>
          <a:prstGeom prst="rect">
            <a:avLst/>
          </a:prstGeom>
        </p:spPr>
      </p:pic>
      <p:pic>
        <p:nvPicPr>
          <p:cNvPr id="26" name="Рисунок 25" descr="elephant01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52398" y="3571876"/>
            <a:ext cx="3127433" cy="3071834"/>
          </a:xfrm>
          <a:prstGeom prst="rect">
            <a:avLst/>
          </a:prstGeom>
        </p:spPr>
      </p:pic>
      <p:pic>
        <p:nvPicPr>
          <p:cNvPr id="29" name="Рисунок 28" descr="fox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810380" y="3786190"/>
            <a:ext cx="2076465" cy="2831543"/>
          </a:xfrm>
          <a:prstGeom prst="rect">
            <a:avLst/>
          </a:prstGeom>
        </p:spPr>
      </p:pic>
      <p:sp>
        <p:nvSpPr>
          <p:cNvPr id="18" name="Штриховая стрелка вправо 17">
            <a:hlinkClick r:id="" action="ppaction://hlinkshowjump?jump=nextslide"/>
          </p:cNvPr>
          <p:cNvSpPr/>
          <p:nvPr/>
        </p:nvSpPr>
        <p:spPr>
          <a:xfrm>
            <a:off x="11477625" y="214290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derWolf.wav">
            <a:hlinkClick r:id="" action="ppaction://media"/>
          </p:cNvPr>
          <p:cNvPicPr>
            <a:picLocks noRot="1" noChangeAspect="1"/>
          </p:cNvPicPr>
          <p:nvPr>
            <a:wavAudioFile r:embed="rId1" name="derWolf.wav"/>
          </p:nvPr>
        </p:nvPicPr>
        <p:blipFill>
          <a:blip r:embed="rId3"/>
          <a:stretch>
            <a:fillRect/>
          </a:stretch>
        </p:blipFill>
        <p:spPr>
          <a:xfrm>
            <a:off x="12882610" y="2643182"/>
            <a:ext cx="304800" cy="304800"/>
          </a:xfrm>
          <a:prstGeom prst="rect">
            <a:avLst/>
          </a:prstGeom>
        </p:spPr>
      </p:pic>
      <p:pic>
        <p:nvPicPr>
          <p:cNvPr id="12" name="Рисунок 11" descr="wolf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167834" y="3625660"/>
            <a:ext cx="2143140" cy="2949911"/>
          </a:xfrm>
          <a:prstGeom prst="rect">
            <a:avLst/>
          </a:prstGeom>
        </p:spPr>
      </p:pic>
      <p:sp>
        <p:nvSpPr>
          <p:cNvPr id="13" name="Штриховая стрелка вправо 12">
            <a:hlinkClick r:id="" action="ppaction://hlinkshowjump?jump=nextslide"/>
          </p:cNvPr>
          <p:cNvSpPr/>
          <p:nvPr/>
        </p:nvSpPr>
        <p:spPr>
          <a:xfrm>
            <a:off x="11477625" y="214290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1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0" descr="zayac.png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024298" y="785794"/>
            <a:ext cx="2305966" cy="23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Rectangle 1"/>
          <p:cNvSpPr>
            <a:spLocks noChangeArrowheads="1"/>
          </p:cNvSpPr>
          <p:nvPr/>
        </p:nvSpPr>
        <p:spPr bwMode="auto">
          <a:xfrm>
            <a:off x="3595670" y="0"/>
            <a:ext cx="278608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44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der Hase</a:t>
            </a:r>
            <a:endParaRPr lang="en-US" altLang="ru-RU" sz="4400" b="1" i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pic>
        <p:nvPicPr>
          <p:cNvPr id="26" name="Рисунок 25" descr="elephant01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38150" y="714356"/>
            <a:ext cx="2643206" cy="2596216"/>
          </a:xfrm>
          <a:prstGeom prst="rect">
            <a:avLst/>
          </a:prstGeom>
        </p:spPr>
      </p:pic>
      <p:sp>
        <p:nvSpPr>
          <p:cNvPr id="27" name="Rectangle 1"/>
          <p:cNvSpPr>
            <a:spLocks noChangeArrowheads="1"/>
          </p:cNvSpPr>
          <p:nvPr/>
        </p:nvSpPr>
        <p:spPr bwMode="auto">
          <a:xfrm>
            <a:off x="0" y="0"/>
            <a:ext cx="338135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4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der Elefant</a:t>
            </a:r>
            <a:endParaRPr lang="en-US" altLang="ru-RU" sz="4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pic>
        <p:nvPicPr>
          <p:cNvPr id="29" name="Рисунок 28" descr="fox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7167570" y="714356"/>
            <a:ext cx="1935185" cy="2638889"/>
          </a:xfrm>
          <a:prstGeom prst="rect">
            <a:avLst/>
          </a:prstGeom>
        </p:spPr>
      </p:pic>
      <p:sp>
        <p:nvSpPr>
          <p:cNvPr id="30" name="Rectangle 1"/>
          <p:cNvSpPr>
            <a:spLocks noChangeArrowheads="1"/>
          </p:cNvSpPr>
          <p:nvPr/>
        </p:nvSpPr>
        <p:spPr bwMode="auto">
          <a:xfrm>
            <a:off x="6667504" y="0"/>
            <a:ext cx="285752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4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der Fuchs</a:t>
            </a:r>
            <a:endParaRPr lang="en-US" altLang="ru-RU" sz="4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pic>
        <p:nvPicPr>
          <p:cNvPr id="43" name="Рисунок 42" descr="wolf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9953652" y="714356"/>
            <a:ext cx="1811114" cy="2492896"/>
          </a:xfrm>
          <a:prstGeom prst="rect">
            <a:avLst/>
          </a:prstGeom>
        </p:spPr>
      </p:pic>
      <p:sp>
        <p:nvSpPr>
          <p:cNvPr id="44" name="Rectangle 1"/>
          <p:cNvSpPr>
            <a:spLocks noChangeArrowheads="1"/>
          </p:cNvSpPr>
          <p:nvPr/>
        </p:nvSpPr>
        <p:spPr bwMode="auto">
          <a:xfrm>
            <a:off x="9525024" y="0"/>
            <a:ext cx="266697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44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der </a:t>
            </a:r>
            <a:r>
              <a:rPr lang="en-US" altLang="ru-RU" sz="44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Wolf</a:t>
            </a:r>
            <a:endParaRPr lang="en-US" altLang="ru-RU" sz="4400" b="1" i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pic>
        <p:nvPicPr>
          <p:cNvPr id="18" name="Рисунок 17" descr="big lion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263352" y="4077072"/>
            <a:ext cx="2472089" cy="2798796"/>
          </a:xfrm>
          <a:prstGeom prst="rect">
            <a:avLst/>
          </a:prstGeom>
        </p:spPr>
      </p:pic>
      <p:pic>
        <p:nvPicPr>
          <p:cNvPr id="20" name="Рисунок 23" descr="tiger.png"/>
          <p:cNvPicPr>
            <a:picLocks noChangeAspect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738546" y="4077072"/>
            <a:ext cx="1752288" cy="2794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Рисунок 27" descr="monkey00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6310314" y="4077072"/>
            <a:ext cx="2591932" cy="2780928"/>
          </a:xfrm>
          <a:prstGeom prst="rect">
            <a:avLst/>
          </a:prstGeom>
        </p:spPr>
      </p:pic>
      <p:pic>
        <p:nvPicPr>
          <p:cNvPr id="32" name="Рисунок 31" descr="bear03.pn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9596462" y="4077072"/>
            <a:ext cx="2229339" cy="2780928"/>
          </a:xfrm>
          <a:prstGeom prst="rect">
            <a:avLst/>
          </a:prstGeom>
        </p:spPr>
      </p:pic>
      <p:sp>
        <p:nvSpPr>
          <p:cNvPr id="34" name="Rectangle 1"/>
          <p:cNvSpPr>
            <a:spLocks noChangeArrowheads="1"/>
          </p:cNvSpPr>
          <p:nvPr/>
        </p:nvSpPr>
        <p:spPr bwMode="auto">
          <a:xfrm>
            <a:off x="0" y="3286124"/>
            <a:ext cx="266697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4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der Löwe</a:t>
            </a:r>
            <a:endParaRPr lang="en-US" altLang="ru-RU" sz="4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35" name="Rectangle 1"/>
          <p:cNvSpPr>
            <a:spLocks noChangeArrowheads="1"/>
          </p:cNvSpPr>
          <p:nvPr/>
        </p:nvSpPr>
        <p:spPr bwMode="auto">
          <a:xfrm>
            <a:off x="3024166" y="3286124"/>
            <a:ext cx="285752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44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der Tiger</a:t>
            </a:r>
            <a:endParaRPr lang="en-US" altLang="ru-RU" sz="4400" b="1" i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36" name="Rectangle 1"/>
          <p:cNvSpPr>
            <a:spLocks noChangeArrowheads="1"/>
          </p:cNvSpPr>
          <p:nvPr/>
        </p:nvSpPr>
        <p:spPr bwMode="auto">
          <a:xfrm>
            <a:off x="6096000" y="3286124"/>
            <a:ext cx="292895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4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der Affe</a:t>
            </a:r>
            <a:endParaRPr lang="en-US" altLang="ru-RU" sz="4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37" name="Rectangle 1"/>
          <p:cNvSpPr>
            <a:spLocks noChangeArrowheads="1"/>
          </p:cNvSpPr>
          <p:nvPr/>
        </p:nvSpPr>
        <p:spPr bwMode="auto">
          <a:xfrm>
            <a:off x="9336360" y="3228507"/>
            <a:ext cx="285564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44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der Bär</a:t>
            </a:r>
            <a:endParaRPr lang="en-US" altLang="ru-RU" sz="4400" b="1" i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erElefant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er_Ha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erFuch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erWolf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erLoew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er_Tig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derAff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derBa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7" grpId="0"/>
      <p:bldP spid="30" grpId="0"/>
      <p:bldP spid="44" grpId="0"/>
      <p:bldP spid="34" grpId="0"/>
      <p:bldP spid="35" grpId="0"/>
      <p:bldP spid="36" grpId="0"/>
      <p:bldP spid="3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Рисунок 37" descr="big li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2398" y="428604"/>
            <a:ext cx="2478925" cy="2806536"/>
          </a:xfrm>
          <a:prstGeom prst="rect">
            <a:avLst/>
          </a:prstGeom>
        </p:spPr>
      </p:pic>
      <p:pic>
        <p:nvPicPr>
          <p:cNvPr id="40" name="Рисунок 23" descr="tiger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95670" y="357166"/>
            <a:ext cx="1836486" cy="2928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Рисунок 41" descr="monkey0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67372" y="285728"/>
            <a:ext cx="2910208" cy="3122412"/>
          </a:xfrm>
          <a:prstGeom prst="rect">
            <a:avLst/>
          </a:prstGeom>
        </p:spPr>
      </p:pic>
      <p:pic>
        <p:nvPicPr>
          <p:cNvPr id="22" name="Рисунок 20" descr="zayac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24232" y="3643314"/>
            <a:ext cx="2861846" cy="2951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Рисунок 23" descr="bear03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667768" y="500042"/>
            <a:ext cx="2256515" cy="2814828"/>
          </a:xfrm>
          <a:prstGeom prst="rect">
            <a:avLst/>
          </a:prstGeom>
        </p:spPr>
      </p:pic>
      <p:pic>
        <p:nvPicPr>
          <p:cNvPr id="26" name="Рисунок 25" descr="elephant01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52398" y="3571876"/>
            <a:ext cx="3127433" cy="3071834"/>
          </a:xfrm>
          <a:prstGeom prst="rect">
            <a:avLst/>
          </a:prstGeom>
        </p:spPr>
      </p:pic>
      <p:pic>
        <p:nvPicPr>
          <p:cNvPr id="29" name="Рисунок 28" descr="fox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810380" y="3786190"/>
            <a:ext cx="2076465" cy="2831543"/>
          </a:xfrm>
          <a:prstGeom prst="rect">
            <a:avLst/>
          </a:prstGeom>
        </p:spPr>
      </p:pic>
      <p:pic>
        <p:nvPicPr>
          <p:cNvPr id="43" name="Рисунок 42" descr="wolf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9167834" y="3625660"/>
            <a:ext cx="2143140" cy="2949911"/>
          </a:xfrm>
          <a:prstGeom prst="rect">
            <a:avLst/>
          </a:prstGeom>
        </p:spPr>
      </p:pic>
      <p:sp>
        <p:nvSpPr>
          <p:cNvPr id="18" name="Штриховая стрелка вправо 17">
            <a:hlinkClick r:id="" action="ppaction://hlinkshowjump?jump=nextslide"/>
          </p:cNvPr>
          <p:cNvSpPr/>
          <p:nvPr/>
        </p:nvSpPr>
        <p:spPr>
          <a:xfrm>
            <a:off x="11477625" y="214290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Рисунок 37" descr="big li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2398" y="428604"/>
            <a:ext cx="2478925" cy="2806536"/>
          </a:xfrm>
          <a:prstGeom prst="rect">
            <a:avLst/>
          </a:prstGeom>
        </p:spPr>
      </p:pic>
      <p:pic>
        <p:nvPicPr>
          <p:cNvPr id="42" name="Рисунок 41" descr="monkey0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67372" y="285728"/>
            <a:ext cx="2910208" cy="3122412"/>
          </a:xfrm>
          <a:prstGeom prst="rect">
            <a:avLst/>
          </a:prstGeom>
        </p:spPr>
      </p:pic>
      <p:pic>
        <p:nvPicPr>
          <p:cNvPr id="22" name="Рисунок 20" descr="zayac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24232" y="3643314"/>
            <a:ext cx="2861846" cy="2951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Рисунок 23" descr="bear03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667768" y="500042"/>
            <a:ext cx="2256515" cy="2814828"/>
          </a:xfrm>
          <a:prstGeom prst="rect">
            <a:avLst/>
          </a:prstGeom>
        </p:spPr>
      </p:pic>
      <p:pic>
        <p:nvPicPr>
          <p:cNvPr id="26" name="Рисунок 25" descr="elephant0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52398" y="3571876"/>
            <a:ext cx="3127433" cy="3071834"/>
          </a:xfrm>
          <a:prstGeom prst="rect">
            <a:avLst/>
          </a:prstGeom>
        </p:spPr>
      </p:pic>
      <p:pic>
        <p:nvPicPr>
          <p:cNvPr id="29" name="Рисунок 28" descr="fox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810380" y="3786190"/>
            <a:ext cx="2076465" cy="2831543"/>
          </a:xfrm>
          <a:prstGeom prst="rect">
            <a:avLst/>
          </a:prstGeom>
        </p:spPr>
      </p:pic>
      <p:pic>
        <p:nvPicPr>
          <p:cNvPr id="43" name="Рисунок 42" descr="wolf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9167834" y="3625660"/>
            <a:ext cx="2143140" cy="2949911"/>
          </a:xfrm>
          <a:prstGeom prst="rect">
            <a:avLst/>
          </a:prstGeom>
        </p:spPr>
      </p:pic>
      <p:sp>
        <p:nvSpPr>
          <p:cNvPr id="18" name="Штриховая стрелка вправо 17">
            <a:hlinkClick r:id="" action="ppaction://hlinkshowjump?jump=nextslide"/>
          </p:cNvPr>
          <p:cNvSpPr/>
          <p:nvPr/>
        </p:nvSpPr>
        <p:spPr>
          <a:xfrm>
            <a:off x="11477625" y="214290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derTiger1.wav">
            <a:hlinkClick r:id="" action="ppaction://media"/>
          </p:cNvPr>
          <p:cNvPicPr>
            <a:picLocks noRot="1" noChangeAspect="1"/>
          </p:cNvPicPr>
          <p:nvPr>
            <a:wavAudioFile r:embed="rId1" name="derTiger1.wav"/>
          </p:nvPr>
        </p:nvPicPr>
        <p:blipFill>
          <a:blip r:embed="rId3"/>
          <a:stretch>
            <a:fillRect/>
          </a:stretch>
        </p:blipFill>
        <p:spPr>
          <a:xfrm>
            <a:off x="12811172" y="3286124"/>
            <a:ext cx="304800" cy="304800"/>
          </a:xfrm>
          <a:prstGeom prst="rect">
            <a:avLst/>
          </a:prstGeom>
        </p:spPr>
      </p:pic>
      <p:pic>
        <p:nvPicPr>
          <p:cNvPr id="12" name="Рисунок 23" descr="tiger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5670" y="357166"/>
            <a:ext cx="1836486" cy="2928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Штриховая стрелка вправо 12">
            <a:hlinkClick r:id="" action="ppaction://hlinkshowjump?jump=nextslide"/>
          </p:cNvPr>
          <p:cNvSpPr/>
          <p:nvPr/>
        </p:nvSpPr>
        <p:spPr>
          <a:xfrm>
            <a:off x="11477625" y="214290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42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 descr="igel00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81026" y="928670"/>
            <a:ext cx="3209097" cy="2360457"/>
          </a:xfrm>
          <a:prstGeom prst="rect">
            <a:avLst/>
          </a:prstGeom>
        </p:spPr>
      </p:pic>
      <p:pic>
        <p:nvPicPr>
          <p:cNvPr id="25" name="Рисунок 21" descr="happy_fish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52926" y="928670"/>
            <a:ext cx="3357586" cy="2519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Рисунок 8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53454" y="928670"/>
            <a:ext cx="2187717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Рисунок 37" descr="parrot00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52464" y="3714752"/>
            <a:ext cx="3444950" cy="2857496"/>
          </a:xfrm>
          <a:prstGeom prst="rect">
            <a:avLst/>
          </a:prstGeom>
        </p:spPr>
      </p:pic>
      <p:pic>
        <p:nvPicPr>
          <p:cNvPr id="40" name="Рисунок 39" descr="butterfly04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05956" y="3714752"/>
            <a:ext cx="3318870" cy="2811064"/>
          </a:xfrm>
          <a:prstGeom prst="rect">
            <a:avLst/>
          </a:prstGeom>
        </p:spPr>
      </p:pic>
      <p:pic>
        <p:nvPicPr>
          <p:cNvPr id="45" name="Рисунок 44" descr="frog01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596330" y="3857628"/>
            <a:ext cx="2497005" cy="2714644"/>
          </a:xfrm>
          <a:prstGeom prst="rect">
            <a:avLst/>
          </a:prstGeom>
        </p:spPr>
      </p:pic>
      <p:sp>
        <p:nvSpPr>
          <p:cNvPr id="14" name="Штриховая стрелка вправо 13">
            <a:hlinkClick r:id="" action="ppaction://hlinkshowjump?jump=nextslide"/>
          </p:cNvPr>
          <p:cNvSpPr/>
          <p:nvPr/>
        </p:nvSpPr>
        <p:spPr>
          <a:xfrm>
            <a:off x="11477625" y="214290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 descr="igel00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81026" y="928670"/>
            <a:ext cx="3209097" cy="2360457"/>
          </a:xfrm>
          <a:prstGeom prst="rect">
            <a:avLst/>
          </a:prstGeom>
        </p:spPr>
      </p:pic>
      <p:pic>
        <p:nvPicPr>
          <p:cNvPr id="25" name="Рисунок 21" descr="happy_fish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52926" y="928670"/>
            <a:ext cx="3357586" cy="2519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Рисунок 37" descr="parrot004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52464" y="3714752"/>
            <a:ext cx="3444950" cy="2857496"/>
          </a:xfrm>
          <a:prstGeom prst="rect">
            <a:avLst/>
          </a:prstGeom>
        </p:spPr>
      </p:pic>
      <p:pic>
        <p:nvPicPr>
          <p:cNvPr id="40" name="Рисунок 39" descr="butterfly0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05956" y="3714752"/>
            <a:ext cx="3318870" cy="2811064"/>
          </a:xfrm>
          <a:prstGeom prst="rect">
            <a:avLst/>
          </a:prstGeom>
        </p:spPr>
      </p:pic>
      <p:pic>
        <p:nvPicPr>
          <p:cNvPr id="45" name="Рисунок 44" descr="frog0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596330" y="3857628"/>
            <a:ext cx="2497005" cy="2714644"/>
          </a:xfrm>
          <a:prstGeom prst="rect">
            <a:avLst/>
          </a:prstGeom>
        </p:spPr>
      </p:pic>
      <p:sp>
        <p:nvSpPr>
          <p:cNvPr id="14" name="Штриховая стрелка вправо 13">
            <a:hlinkClick r:id="" action="ppaction://hlinkshowjump?jump=nextslide"/>
          </p:cNvPr>
          <p:cNvSpPr/>
          <p:nvPr/>
        </p:nvSpPr>
        <p:spPr>
          <a:xfrm>
            <a:off x="11477625" y="214290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derVogel.wav">
            <a:hlinkClick r:id="" action="ppaction://media"/>
          </p:cNvPr>
          <p:cNvPicPr>
            <a:picLocks noRot="1" noChangeAspect="1"/>
          </p:cNvPicPr>
          <p:nvPr>
            <a:wavAudioFile r:embed="rId1" name="derVogel.wav"/>
          </p:nvPr>
        </p:nvPicPr>
        <p:blipFill>
          <a:blip r:embed="rId3"/>
          <a:stretch>
            <a:fillRect/>
          </a:stretch>
        </p:blipFill>
        <p:spPr>
          <a:xfrm>
            <a:off x="12668296" y="2428868"/>
            <a:ext cx="304800" cy="304800"/>
          </a:xfrm>
          <a:prstGeom prst="rect">
            <a:avLst/>
          </a:prstGeom>
        </p:spPr>
      </p:pic>
      <p:pic>
        <p:nvPicPr>
          <p:cNvPr id="10" name="Рисунок 8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53454" y="928670"/>
            <a:ext cx="2187717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Штриховая стрелка вправо 10">
            <a:hlinkClick r:id="" action="ppaction://hlinkshowjump?jump=nextslide"/>
          </p:cNvPr>
          <p:cNvSpPr/>
          <p:nvPr/>
        </p:nvSpPr>
        <p:spPr>
          <a:xfrm>
            <a:off x="11477625" y="214290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6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 descr="igel00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81026" y="928670"/>
            <a:ext cx="3209097" cy="2360457"/>
          </a:xfrm>
          <a:prstGeom prst="rect">
            <a:avLst/>
          </a:prstGeom>
        </p:spPr>
      </p:pic>
      <p:pic>
        <p:nvPicPr>
          <p:cNvPr id="25" name="Рисунок 21" descr="happy_fish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52926" y="928670"/>
            <a:ext cx="3357586" cy="2519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Рисунок 8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53454" y="928670"/>
            <a:ext cx="2187717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Рисунок 37" descr="parrot00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52464" y="3714752"/>
            <a:ext cx="3444950" cy="2857496"/>
          </a:xfrm>
          <a:prstGeom prst="rect">
            <a:avLst/>
          </a:prstGeom>
        </p:spPr>
      </p:pic>
      <p:pic>
        <p:nvPicPr>
          <p:cNvPr id="40" name="Рисунок 39" descr="butterfly04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05956" y="3714752"/>
            <a:ext cx="3318870" cy="2811064"/>
          </a:xfrm>
          <a:prstGeom prst="rect">
            <a:avLst/>
          </a:prstGeom>
        </p:spPr>
      </p:pic>
      <p:pic>
        <p:nvPicPr>
          <p:cNvPr id="45" name="Рисунок 44" descr="frog01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596330" y="3857628"/>
            <a:ext cx="2497005" cy="2714644"/>
          </a:xfrm>
          <a:prstGeom prst="rect">
            <a:avLst/>
          </a:prstGeom>
        </p:spPr>
      </p:pic>
      <p:sp>
        <p:nvSpPr>
          <p:cNvPr id="14" name="Штриховая стрелка вправо 13">
            <a:hlinkClick r:id="" action="ppaction://hlinkshowjump?jump=nextslide"/>
          </p:cNvPr>
          <p:cNvSpPr/>
          <p:nvPr/>
        </p:nvSpPr>
        <p:spPr>
          <a:xfrm>
            <a:off x="11477625" y="214290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 descr="igel00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81026" y="928670"/>
            <a:ext cx="3209097" cy="2360457"/>
          </a:xfrm>
          <a:prstGeom prst="rect">
            <a:avLst/>
          </a:prstGeom>
        </p:spPr>
      </p:pic>
      <p:pic>
        <p:nvPicPr>
          <p:cNvPr id="25" name="Рисунок 21" descr="happy_fish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52926" y="928670"/>
            <a:ext cx="3357586" cy="2519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Рисунок 8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53454" y="928670"/>
            <a:ext cx="2187717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Рисунок 37" descr="parrot00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52464" y="3714752"/>
            <a:ext cx="3444950" cy="2857496"/>
          </a:xfrm>
          <a:prstGeom prst="rect">
            <a:avLst/>
          </a:prstGeom>
        </p:spPr>
      </p:pic>
      <p:pic>
        <p:nvPicPr>
          <p:cNvPr id="45" name="Рисунок 44" descr="frog0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596330" y="3857628"/>
            <a:ext cx="2497005" cy="2714644"/>
          </a:xfrm>
          <a:prstGeom prst="rect">
            <a:avLst/>
          </a:prstGeom>
        </p:spPr>
      </p:pic>
      <p:sp>
        <p:nvSpPr>
          <p:cNvPr id="14" name="Штриховая стрелка вправо 13">
            <a:hlinkClick r:id="" action="ppaction://hlinkshowjump?jump=nextslide"/>
          </p:cNvPr>
          <p:cNvSpPr/>
          <p:nvPr/>
        </p:nvSpPr>
        <p:spPr>
          <a:xfrm>
            <a:off x="11477625" y="214290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der_Schmetterling.wav">
            <a:hlinkClick r:id="" action="ppaction://media"/>
          </p:cNvPr>
          <p:cNvPicPr>
            <a:picLocks noRot="1" noChangeAspect="1"/>
          </p:cNvPicPr>
          <p:nvPr>
            <a:wavAudioFile r:embed="rId1" name="der_Schmetterling.wav"/>
          </p:nvPr>
        </p:nvPicPr>
        <p:blipFill>
          <a:blip r:embed="rId3"/>
          <a:stretch>
            <a:fillRect/>
          </a:stretch>
        </p:blipFill>
        <p:spPr>
          <a:xfrm>
            <a:off x="12811172" y="2500306"/>
            <a:ext cx="304800" cy="304800"/>
          </a:xfrm>
          <a:prstGeom prst="rect">
            <a:avLst/>
          </a:prstGeom>
        </p:spPr>
      </p:pic>
      <p:pic>
        <p:nvPicPr>
          <p:cNvPr id="10" name="Рисунок 9" descr="butterfly04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05956" y="3714752"/>
            <a:ext cx="3318870" cy="2811064"/>
          </a:xfrm>
          <a:prstGeom prst="rect">
            <a:avLst/>
          </a:prstGeom>
        </p:spPr>
      </p:pic>
      <p:sp>
        <p:nvSpPr>
          <p:cNvPr id="11" name="Штриховая стрелка вправо 10">
            <a:hlinkClick r:id="" action="ppaction://hlinkshowjump?jump=nextslide"/>
          </p:cNvPr>
          <p:cNvSpPr/>
          <p:nvPr/>
        </p:nvSpPr>
        <p:spPr>
          <a:xfrm>
            <a:off x="11477625" y="214290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5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 descr="igel00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81026" y="928670"/>
            <a:ext cx="3209097" cy="2360457"/>
          </a:xfrm>
          <a:prstGeom prst="rect">
            <a:avLst/>
          </a:prstGeom>
        </p:spPr>
      </p:pic>
      <p:pic>
        <p:nvPicPr>
          <p:cNvPr id="25" name="Рисунок 21" descr="happy_fish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52926" y="928670"/>
            <a:ext cx="3357586" cy="2519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Рисунок 8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53454" y="928670"/>
            <a:ext cx="2187717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Рисунок 37" descr="parrot00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52464" y="3714752"/>
            <a:ext cx="3444950" cy="2857496"/>
          </a:xfrm>
          <a:prstGeom prst="rect">
            <a:avLst/>
          </a:prstGeom>
        </p:spPr>
      </p:pic>
      <p:pic>
        <p:nvPicPr>
          <p:cNvPr id="40" name="Рисунок 39" descr="butterfly04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05956" y="3714752"/>
            <a:ext cx="3318870" cy="2811064"/>
          </a:xfrm>
          <a:prstGeom prst="rect">
            <a:avLst/>
          </a:prstGeom>
        </p:spPr>
      </p:pic>
      <p:pic>
        <p:nvPicPr>
          <p:cNvPr id="45" name="Рисунок 44" descr="frog01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596330" y="3857628"/>
            <a:ext cx="2497005" cy="2714644"/>
          </a:xfrm>
          <a:prstGeom prst="rect">
            <a:avLst/>
          </a:prstGeom>
        </p:spPr>
      </p:pic>
      <p:sp>
        <p:nvSpPr>
          <p:cNvPr id="14" name="Штриховая стрелка вправо 13">
            <a:hlinkClick r:id="" action="ppaction://hlinkshowjump?jump=nextslide"/>
          </p:cNvPr>
          <p:cNvSpPr/>
          <p:nvPr/>
        </p:nvSpPr>
        <p:spPr>
          <a:xfrm>
            <a:off x="11477625" y="214290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 descr="igel000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09522" y="214290"/>
            <a:ext cx="3024166" cy="2224431"/>
          </a:xfrm>
          <a:prstGeom prst="rect">
            <a:avLst/>
          </a:prstGeom>
        </p:spPr>
      </p:pic>
      <p:sp>
        <p:nvSpPr>
          <p:cNvPr id="21" name="Rectangle 1"/>
          <p:cNvSpPr>
            <a:spLocks noChangeArrowheads="1"/>
          </p:cNvSpPr>
          <p:nvPr/>
        </p:nvSpPr>
        <p:spPr bwMode="auto">
          <a:xfrm>
            <a:off x="0" y="2571744"/>
            <a:ext cx="312389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48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der Igel</a:t>
            </a:r>
            <a:endParaRPr lang="en-US" altLang="ru-RU" sz="48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4" name="Rectangle 1"/>
          <p:cNvSpPr>
            <a:spLocks noChangeArrowheads="1"/>
          </p:cNvSpPr>
          <p:nvPr/>
        </p:nvSpPr>
        <p:spPr bwMode="auto">
          <a:xfrm>
            <a:off x="4810116" y="2500306"/>
            <a:ext cx="314327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48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der Fisch</a:t>
            </a:r>
            <a:endParaRPr lang="de-DE" altLang="ru-RU" sz="4800" b="1" i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pic>
        <p:nvPicPr>
          <p:cNvPr id="25" name="Рисунок 21" descr="happy_fish.pn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738678" y="214290"/>
            <a:ext cx="3071834" cy="2305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Рисунок 8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9739338" y="214290"/>
            <a:ext cx="2114395" cy="2485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Rectangle 1"/>
          <p:cNvSpPr>
            <a:spLocks noChangeArrowheads="1"/>
          </p:cNvSpPr>
          <p:nvPr/>
        </p:nvSpPr>
        <p:spPr bwMode="auto">
          <a:xfrm>
            <a:off x="9024958" y="2643182"/>
            <a:ext cx="316704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48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der Vogel</a:t>
            </a:r>
            <a:endParaRPr lang="en-US" altLang="ru-RU" sz="48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pic>
        <p:nvPicPr>
          <p:cNvPr id="38" name="Рисунок 37" descr="parrot004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95274" y="3357562"/>
            <a:ext cx="3272730" cy="2714644"/>
          </a:xfrm>
          <a:prstGeom prst="rect">
            <a:avLst/>
          </a:prstGeom>
        </p:spPr>
      </p:pic>
      <p:sp>
        <p:nvSpPr>
          <p:cNvPr id="39" name="Rectangle 1"/>
          <p:cNvSpPr>
            <a:spLocks noChangeArrowheads="1"/>
          </p:cNvSpPr>
          <p:nvPr/>
        </p:nvSpPr>
        <p:spPr bwMode="auto">
          <a:xfrm>
            <a:off x="0" y="6027003"/>
            <a:ext cx="373854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48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der Papagei</a:t>
            </a:r>
            <a:endParaRPr lang="en-US" altLang="ru-RU" sz="4800" b="1" i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pic>
        <p:nvPicPr>
          <p:cNvPr id="40" name="Рисунок 39" descr="butterfly04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4667240" y="3429000"/>
            <a:ext cx="3036346" cy="2571768"/>
          </a:xfrm>
          <a:prstGeom prst="rect">
            <a:avLst/>
          </a:prstGeom>
        </p:spPr>
      </p:pic>
      <p:sp>
        <p:nvSpPr>
          <p:cNvPr id="41" name="Rectangle 1"/>
          <p:cNvSpPr>
            <a:spLocks noChangeArrowheads="1"/>
          </p:cNvSpPr>
          <p:nvPr/>
        </p:nvSpPr>
        <p:spPr bwMode="auto">
          <a:xfrm>
            <a:off x="4024298" y="6027003"/>
            <a:ext cx="442915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48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Schmetterling</a:t>
            </a:r>
            <a:endParaRPr lang="de-DE" altLang="ru-RU" sz="48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42" name="Rectangle 1"/>
          <p:cNvSpPr>
            <a:spLocks noChangeArrowheads="1"/>
          </p:cNvSpPr>
          <p:nvPr/>
        </p:nvSpPr>
        <p:spPr bwMode="auto">
          <a:xfrm>
            <a:off x="8739206" y="6027003"/>
            <a:ext cx="345279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48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der Frosch</a:t>
            </a:r>
            <a:endParaRPr lang="de-DE" altLang="ru-RU" sz="4800" b="1" i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pic>
        <p:nvPicPr>
          <p:cNvPr id="45" name="Рисунок 44" descr="frog01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8953520" y="3500438"/>
            <a:ext cx="2365583" cy="25717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erIge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er_Fis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erVoge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erPapage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er_Schmetter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erFros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4" grpId="0"/>
      <p:bldP spid="33" grpId="0"/>
      <p:bldP spid="39" grpId="0"/>
      <p:bldP spid="41" grpId="0"/>
      <p:bldP spid="4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1" descr="happy_fish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52926" y="928670"/>
            <a:ext cx="3357586" cy="2519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Рисунок 8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53454" y="928670"/>
            <a:ext cx="2187717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Рисунок 37" descr="parrot004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52464" y="3714752"/>
            <a:ext cx="3444950" cy="2857496"/>
          </a:xfrm>
          <a:prstGeom prst="rect">
            <a:avLst/>
          </a:prstGeom>
        </p:spPr>
      </p:pic>
      <p:pic>
        <p:nvPicPr>
          <p:cNvPr id="40" name="Рисунок 39" descr="butterfly0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05956" y="3714752"/>
            <a:ext cx="3318870" cy="2811064"/>
          </a:xfrm>
          <a:prstGeom prst="rect">
            <a:avLst/>
          </a:prstGeom>
        </p:spPr>
      </p:pic>
      <p:pic>
        <p:nvPicPr>
          <p:cNvPr id="45" name="Рисунок 44" descr="frog0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596330" y="3857628"/>
            <a:ext cx="2497005" cy="2714644"/>
          </a:xfrm>
          <a:prstGeom prst="rect">
            <a:avLst/>
          </a:prstGeom>
        </p:spPr>
      </p:pic>
      <p:sp>
        <p:nvSpPr>
          <p:cNvPr id="14" name="Штриховая стрелка вправо 13">
            <a:hlinkClick r:id="" action="ppaction://hlinkshowjump?jump=nextslide"/>
          </p:cNvPr>
          <p:cNvSpPr/>
          <p:nvPr/>
        </p:nvSpPr>
        <p:spPr>
          <a:xfrm>
            <a:off x="11477625" y="214290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derIgel.wav">
            <a:hlinkClick r:id="" action="ppaction://media"/>
          </p:cNvPr>
          <p:cNvPicPr>
            <a:picLocks noRot="1" noChangeAspect="1"/>
          </p:cNvPicPr>
          <p:nvPr>
            <a:wavAudioFile r:embed="rId1" name="derIgel.wav"/>
          </p:nvPr>
        </p:nvPicPr>
        <p:blipFill>
          <a:blip r:embed="rId3"/>
          <a:stretch>
            <a:fillRect/>
          </a:stretch>
        </p:blipFill>
        <p:spPr>
          <a:xfrm>
            <a:off x="12882610" y="3143248"/>
            <a:ext cx="304800" cy="304800"/>
          </a:xfrm>
          <a:prstGeom prst="rect">
            <a:avLst/>
          </a:prstGeom>
        </p:spPr>
      </p:pic>
      <p:pic>
        <p:nvPicPr>
          <p:cNvPr id="10" name="Рисунок 9" descr="igel00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81026" y="928670"/>
            <a:ext cx="3209097" cy="2360457"/>
          </a:xfrm>
          <a:prstGeom prst="rect">
            <a:avLst/>
          </a:prstGeom>
        </p:spPr>
      </p:pic>
      <p:sp>
        <p:nvSpPr>
          <p:cNvPr id="11" name="Штриховая стрелка вправо 10">
            <a:hlinkClick r:id="" action="ppaction://hlinkshowjump?jump=nextslide"/>
          </p:cNvPr>
          <p:cNvSpPr/>
          <p:nvPr/>
        </p:nvSpPr>
        <p:spPr>
          <a:xfrm>
            <a:off x="11477625" y="214290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2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 descr="igel00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81026" y="928670"/>
            <a:ext cx="3209097" cy="2360457"/>
          </a:xfrm>
          <a:prstGeom prst="rect">
            <a:avLst/>
          </a:prstGeom>
        </p:spPr>
      </p:pic>
      <p:pic>
        <p:nvPicPr>
          <p:cNvPr id="25" name="Рисунок 21" descr="happy_fish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52926" y="928670"/>
            <a:ext cx="3357586" cy="2519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Рисунок 8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53454" y="928670"/>
            <a:ext cx="2187717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Рисунок 37" descr="parrot00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52464" y="3714752"/>
            <a:ext cx="3444950" cy="2857496"/>
          </a:xfrm>
          <a:prstGeom prst="rect">
            <a:avLst/>
          </a:prstGeom>
        </p:spPr>
      </p:pic>
      <p:pic>
        <p:nvPicPr>
          <p:cNvPr id="40" name="Рисунок 39" descr="butterfly04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05956" y="3714752"/>
            <a:ext cx="3318870" cy="2811064"/>
          </a:xfrm>
          <a:prstGeom prst="rect">
            <a:avLst/>
          </a:prstGeom>
        </p:spPr>
      </p:pic>
      <p:pic>
        <p:nvPicPr>
          <p:cNvPr id="45" name="Рисунок 44" descr="frog01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596330" y="3857628"/>
            <a:ext cx="2497005" cy="2714644"/>
          </a:xfrm>
          <a:prstGeom prst="rect">
            <a:avLst/>
          </a:prstGeom>
        </p:spPr>
      </p:pic>
      <p:sp>
        <p:nvSpPr>
          <p:cNvPr id="14" name="Штриховая стрелка вправо 13">
            <a:hlinkClick r:id="" action="ppaction://hlinkshowjump?jump=nextslide"/>
          </p:cNvPr>
          <p:cNvSpPr/>
          <p:nvPr/>
        </p:nvSpPr>
        <p:spPr>
          <a:xfrm>
            <a:off x="11477625" y="214290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 descr="igel00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81026" y="928670"/>
            <a:ext cx="3209097" cy="2360457"/>
          </a:xfrm>
          <a:prstGeom prst="rect">
            <a:avLst/>
          </a:prstGeom>
        </p:spPr>
      </p:pic>
      <p:pic>
        <p:nvPicPr>
          <p:cNvPr id="25" name="Рисунок 21" descr="happy_fish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52926" y="928670"/>
            <a:ext cx="3357586" cy="2519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Рисунок 8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53454" y="928670"/>
            <a:ext cx="2187717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Рисунок 37" descr="parrot00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52464" y="3714752"/>
            <a:ext cx="3444950" cy="2857496"/>
          </a:xfrm>
          <a:prstGeom prst="rect">
            <a:avLst/>
          </a:prstGeom>
        </p:spPr>
      </p:pic>
      <p:pic>
        <p:nvPicPr>
          <p:cNvPr id="40" name="Рисунок 39" descr="butterfly04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05956" y="3714752"/>
            <a:ext cx="3318870" cy="2811064"/>
          </a:xfrm>
          <a:prstGeom prst="rect">
            <a:avLst/>
          </a:prstGeom>
        </p:spPr>
      </p:pic>
      <p:sp>
        <p:nvSpPr>
          <p:cNvPr id="14" name="Штриховая стрелка вправо 13">
            <a:hlinkClick r:id="" action="ppaction://hlinkshowjump?jump=nextslide"/>
          </p:cNvPr>
          <p:cNvSpPr/>
          <p:nvPr/>
        </p:nvSpPr>
        <p:spPr>
          <a:xfrm>
            <a:off x="11477625" y="214290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derFrosch.wav">
            <a:hlinkClick r:id="" action="ppaction://media"/>
          </p:cNvPr>
          <p:cNvPicPr>
            <a:picLocks noRot="1" noChangeAspect="1"/>
          </p:cNvPicPr>
          <p:nvPr>
            <a:wavAudioFile r:embed="rId1" name="derFrosch.wav"/>
          </p:nvPr>
        </p:nvPicPr>
        <p:blipFill>
          <a:blip r:embed="rId3"/>
          <a:stretch>
            <a:fillRect/>
          </a:stretch>
        </p:blipFill>
        <p:spPr>
          <a:xfrm>
            <a:off x="12739734" y="2214554"/>
            <a:ext cx="304800" cy="304800"/>
          </a:xfrm>
          <a:prstGeom prst="rect">
            <a:avLst/>
          </a:prstGeom>
        </p:spPr>
      </p:pic>
      <p:pic>
        <p:nvPicPr>
          <p:cNvPr id="10" name="Рисунок 9" descr="frog0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596330" y="3857628"/>
            <a:ext cx="2497005" cy="2714644"/>
          </a:xfrm>
          <a:prstGeom prst="rect">
            <a:avLst/>
          </a:prstGeom>
        </p:spPr>
      </p:pic>
      <p:sp>
        <p:nvSpPr>
          <p:cNvPr id="11" name="Штриховая стрелка вправо 10">
            <a:hlinkClick r:id="" action="ppaction://hlinkshowjump?jump=nextslide"/>
          </p:cNvPr>
          <p:cNvSpPr/>
          <p:nvPr/>
        </p:nvSpPr>
        <p:spPr>
          <a:xfrm>
            <a:off x="11477625" y="214290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1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 descr="igel00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81026" y="928670"/>
            <a:ext cx="3209097" cy="2360457"/>
          </a:xfrm>
          <a:prstGeom prst="rect">
            <a:avLst/>
          </a:prstGeom>
        </p:spPr>
      </p:pic>
      <p:pic>
        <p:nvPicPr>
          <p:cNvPr id="25" name="Рисунок 21" descr="happy_fish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52926" y="928670"/>
            <a:ext cx="3357586" cy="2519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Рисунок 8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53454" y="928670"/>
            <a:ext cx="2187717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Рисунок 37" descr="parrot00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52464" y="3714752"/>
            <a:ext cx="3444950" cy="2857496"/>
          </a:xfrm>
          <a:prstGeom prst="rect">
            <a:avLst/>
          </a:prstGeom>
        </p:spPr>
      </p:pic>
      <p:pic>
        <p:nvPicPr>
          <p:cNvPr id="40" name="Рисунок 39" descr="butterfly04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05956" y="3714752"/>
            <a:ext cx="3318870" cy="2811064"/>
          </a:xfrm>
          <a:prstGeom prst="rect">
            <a:avLst/>
          </a:prstGeom>
        </p:spPr>
      </p:pic>
      <p:pic>
        <p:nvPicPr>
          <p:cNvPr id="45" name="Рисунок 44" descr="frog01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596330" y="3857628"/>
            <a:ext cx="2497005" cy="2714644"/>
          </a:xfrm>
          <a:prstGeom prst="rect">
            <a:avLst/>
          </a:prstGeom>
        </p:spPr>
      </p:pic>
      <p:sp>
        <p:nvSpPr>
          <p:cNvPr id="14" name="Штриховая стрелка вправо 13">
            <a:hlinkClick r:id="" action="ppaction://hlinkshowjump?jump=nextslide"/>
          </p:cNvPr>
          <p:cNvSpPr/>
          <p:nvPr/>
        </p:nvSpPr>
        <p:spPr>
          <a:xfrm>
            <a:off x="11477625" y="214290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 descr="igel00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81026" y="928670"/>
            <a:ext cx="3209097" cy="2360457"/>
          </a:xfrm>
          <a:prstGeom prst="rect">
            <a:avLst/>
          </a:prstGeom>
        </p:spPr>
      </p:pic>
      <p:pic>
        <p:nvPicPr>
          <p:cNvPr id="31" name="Рисунок 8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53454" y="928670"/>
            <a:ext cx="2187717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Рисунок 37" descr="parrot004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52464" y="3714752"/>
            <a:ext cx="3444950" cy="2857496"/>
          </a:xfrm>
          <a:prstGeom prst="rect">
            <a:avLst/>
          </a:prstGeom>
        </p:spPr>
      </p:pic>
      <p:pic>
        <p:nvPicPr>
          <p:cNvPr id="40" name="Рисунок 39" descr="butterfly0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05956" y="3714752"/>
            <a:ext cx="3318870" cy="2811064"/>
          </a:xfrm>
          <a:prstGeom prst="rect">
            <a:avLst/>
          </a:prstGeom>
        </p:spPr>
      </p:pic>
      <p:pic>
        <p:nvPicPr>
          <p:cNvPr id="45" name="Рисунок 44" descr="frog0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596330" y="3857628"/>
            <a:ext cx="2497005" cy="2714644"/>
          </a:xfrm>
          <a:prstGeom prst="rect">
            <a:avLst/>
          </a:prstGeom>
        </p:spPr>
      </p:pic>
      <p:sp>
        <p:nvSpPr>
          <p:cNvPr id="14" name="Штриховая стрелка вправо 13">
            <a:hlinkClick r:id="" action="ppaction://hlinkshowjump?jump=nextslide"/>
          </p:cNvPr>
          <p:cNvSpPr/>
          <p:nvPr/>
        </p:nvSpPr>
        <p:spPr>
          <a:xfrm>
            <a:off x="11477625" y="214290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derFisch.wav">
            <a:hlinkClick r:id="" action="ppaction://media"/>
          </p:cNvPr>
          <p:cNvPicPr>
            <a:picLocks noRot="1" noChangeAspect="1"/>
          </p:cNvPicPr>
          <p:nvPr>
            <a:wavAudioFile r:embed="rId1" name="derFisch.wav"/>
          </p:nvPr>
        </p:nvPicPr>
        <p:blipFill>
          <a:blip r:embed="rId3"/>
          <a:stretch>
            <a:fillRect/>
          </a:stretch>
        </p:blipFill>
        <p:spPr>
          <a:xfrm>
            <a:off x="12882610" y="3143248"/>
            <a:ext cx="304800" cy="304800"/>
          </a:xfrm>
          <a:prstGeom prst="rect">
            <a:avLst/>
          </a:prstGeom>
        </p:spPr>
      </p:pic>
      <p:pic>
        <p:nvPicPr>
          <p:cNvPr id="10" name="Рисунок 21" descr="happy_fish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52926" y="928670"/>
            <a:ext cx="3357586" cy="2519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Штриховая стрелка вправо 10">
            <a:hlinkClick r:id="" action="ppaction://hlinkshowjump?jump=nextslide"/>
          </p:cNvPr>
          <p:cNvSpPr/>
          <p:nvPr/>
        </p:nvSpPr>
        <p:spPr>
          <a:xfrm>
            <a:off x="11477625" y="214290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6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 descr="igel00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81026" y="928670"/>
            <a:ext cx="3209097" cy="2360457"/>
          </a:xfrm>
          <a:prstGeom prst="rect">
            <a:avLst/>
          </a:prstGeom>
        </p:spPr>
      </p:pic>
      <p:pic>
        <p:nvPicPr>
          <p:cNvPr id="25" name="Рисунок 21" descr="happy_fish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52926" y="928670"/>
            <a:ext cx="3357586" cy="2519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Рисунок 8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53454" y="928670"/>
            <a:ext cx="2187717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Рисунок 37" descr="parrot00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52464" y="3714752"/>
            <a:ext cx="3444950" cy="2857496"/>
          </a:xfrm>
          <a:prstGeom prst="rect">
            <a:avLst/>
          </a:prstGeom>
        </p:spPr>
      </p:pic>
      <p:pic>
        <p:nvPicPr>
          <p:cNvPr id="40" name="Рисунок 39" descr="butterfly04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05956" y="3714752"/>
            <a:ext cx="3318870" cy="2811064"/>
          </a:xfrm>
          <a:prstGeom prst="rect">
            <a:avLst/>
          </a:prstGeom>
        </p:spPr>
      </p:pic>
      <p:pic>
        <p:nvPicPr>
          <p:cNvPr id="45" name="Рисунок 44" descr="frog01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596330" y="3857628"/>
            <a:ext cx="2497005" cy="2714644"/>
          </a:xfrm>
          <a:prstGeom prst="rect">
            <a:avLst/>
          </a:prstGeom>
        </p:spPr>
      </p:pic>
      <p:sp>
        <p:nvSpPr>
          <p:cNvPr id="14" name="Штриховая стрелка вправо 13">
            <a:hlinkClick r:id="" action="ppaction://hlinkshowjump?jump=nextslide"/>
          </p:cNvPr>
          <p:cNvSpPr/>
          <p:nvPr/>
        </p:nvSpPr>
        <p:spPr>
          <a:xfrm>
            <a:off x="11477625" y="214290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 descr="igel00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81026" y="928670"/>
            <a:ext cx="3209097" cy="2360457"/>
          </a:xfrm>
          <a:prstGeom prst="rect">
            <a:avLst/>
          </a:prstGeom>
        </p:spPr>
      </p:pic>
      <p:pic>
        <p:nvPicPr>
          <p:cNvPr id="25" name="Рисунок 21" descr="happy_fish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52926" y="928670"/>
            <a:ext cx="3357586" cy="2519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Рисунок 8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53454" y="928670"/>
            <a:ext cx="2187717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Рисунок 39" descr="butterfly0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05956" y="3714752"/>
            <a:ext cx="3318870" cy="2811064"/>
          </a:xfrm>
          <a:prstGeom prst="rect">
            <a:avLst/>
          </a:prstGeom>
        </p:spPr>
      </p:pic>
      <p:pic>
        <p:nvPicPr>
          <p:cNvPr id="45" name="Рисунок 44" descr="frog0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596330" y="3857628"/>
            <a:ext cx="2497005" cy="2714644"/>
          </a:xfrm>
          <a:prstGeom prst="rect">
            <a:avLst/>
          </a:prstGeom>
        </p:spPr>
      </p:pic>
      <p:sp>
        <p:nvSpPr>
          <p:cNvPr id="14" name="Штриховая стрелка вправо 13">
            <a:hlinkClick r:id="" action="ppaction://hlinkshowjump?jump=nextslide"/>
          </p:cNvPr>
          <p:cNvSpPr/>
          <p:nvPr/>
        </p:nvSpPr>
        <p:spPr>
          <a:xfrm>
            <a:off x="11477625" y="214290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Рисунок 37" descr="parrot004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95274" y="642918"/>
            <a:ext cx="3272730" cy="2714644"/>
          </a:xfrm>
          <a:prstGeom prst="rect">
            <a:avLst/>
          </a:prstGeom>
        </p:spPr>
      </p:pic>
      <p:sp>
        <p:nvSpPr>
          <p:cNvPr id="39" name="Rectangle 1"/>
          <p:cNvSpPr>
            <a:spLocks noChangeArrowheads="1"/>
          </p:cNvSpPr>
          <p:nvPr/>
        </p:nvSpPr>
        <p:spPr bwMode="auto">
          <a:xfrm>
            <a:off x="0" y="0"/>
            <a:ext cx="373854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48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der Papagei</a:t>
            </a:r>
            <a:endParaRPr lang="en-US" altLang="ru-RU" sz="48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pic>
        <p:nvPicPr>
          <p:cNvPr id="40" name="Рисунок 39" descr="butterfly04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667240" y="714356"/>
            <a:ext cx="3036346" cy="2571768"/>
          </a:xfrm>
          <a:prstGeom prst="rect">
            <a:avLst/>
          </a:prstGeom>
        </p:spPr>
      </p:pic>
      <p:sp>
        <p:nvSpPr>
          <p:cNvPr id="41" name="Rectangle 1"/>
          <p:cNvSpPr>
            <a:spLocks noChangeArrowheads="1"/>
          </p:cNvSpPr>
          <p:nvPr/>
        </p:nvSpPr>
        <p:spPr bwMode="auto">
          <a:xfrm>
            <a:off x="4024298" y="0"/>
            <a:ext cx="442915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48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Schmetterling</a:t>
            </a:r>
            <a:endParaRPr lang="de-DE" altLang="ru-RU" sz="4800" b="1" i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42" name="Rectangle 1"/>
          <p:cNvSpPr>
            <a:spLocks noChangeArrowheads="1"/>
          </p:cNvSpPr>
          <p:nvPr/>
        </p:nvSpPr>
        <p:spPr bwMode="auto">
          <a:xfrm>
            <a:off x="8810644" y="0"/>
            <a:ext cx="338135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48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der Frosch</a:t>
            </a:r>
            <a:endParaRPr lang="de-DE" altLang="ru-RU" sz="48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pic>
        <p:nvPicPr>
          <p:cNvPr id="45" name="Рисунок 44" descr="frog01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8953520" y="785794"/>
            <a:ext cx="2365583" cy="2571768"/>
          </a:xfrm>
          <a:prstGeom prst="rect">
            <a:avLst/>
          </a:prstGeom>
        </p:spPr>
      </p:pic>
      <p:pic>
        <p:nvPicPr>
          <p:cNvPr id="14" name="Рисунок 13" descr="igel000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66712" y="4086698"/>
            <a:ext cx="3399225" cy="2500306"/>
          </a:xfrm>
          <a:prstGeom prst="rect">
            <a:avLst/>
          </a:prstGeom>
        </p:spPr>
      </p:pic>
      <p:pic>
        <p:nvPicPr>
          <p:cNvPr id="17" name="Рисунок 21" descr="happy_fish.png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524363" y="4086698"/>
            <a:ext cx="3522395" cy="2643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8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739206" y="4086698"/>
            <a:ext cx="2357454" cy="2771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Rectangle 1"/>
          <p:cNvSpPr>
            <a:spLocks noChangeArrowheads="1"/>
          </p:cNvSpPr>
          <p:nvPr/>
        </p:nvSpPr>
        <p:spPr bwMode="auto">
          <a:xfrm>
            <a:off x="452398" y="3214686"/>
            <a:ext cx="319533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48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der Igel</a:t>
            </a:r>
            <a:endParaRPr lang="en-US" altLang="ru-RU" sz="4800" b="1" i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3" name="Rectangle 1"/>
          <p:cNvSpPr>
            <a:spLocks noChangeArrowheads="1"/>
          </p:cNvSpPr>
          <p:nvPr/>
        </p:nvSpPr>
        <p:spPr bwMode="auto">
          <a:xfrm>
            <a:off x="4595802" y="3214686"/>
            <a:ext cx="307183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48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der Fisch</a:t>
            </a:r>
            <a:endParaRPr lang="de-DE" altLang="ru-RU" sz="48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6" name="Rectangle 1"/>
          <p:cNvSpPr>
            <a:spLocks noChangeArrowheads="1"/>
          </p:cNvSpPr>
          <p:nvPr/>
        </p:nvSpPr>
        <p:spPr bwMode="auto">
          <a:xfrm>
            <a:off x="8596330" y="3286124"/>
            <a:ext cx="328614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48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der Vogel</a:t>
            </a:r>
            <a:endParaRPr lang="en-US" altLang="ru-RU" sz="4800" b="1" i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erPapage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er_Schmetter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erFros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erIge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er_Fis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erVoge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1" grpId="0"/>
      <p:bldP spid="42" grpId="0"/>
      <p:bldP spid="22" grpId="0"/>
      <p:bldP spid="23" grpId="0"/>
      <p:bldP spid="26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derPapagei.wav">
            <a:hlinkClick r:id="" action="ppaction://media"/>
          </p:cNvPr>
          <p:cNvPicPr>
            <a:picLocks noRot="1" noChangeAspect="1"/>
          </p:cNvPicPr>
          <p:nvPr>
            <a:wavAudioFile r:embed="rId1" name="derPapagei.wav"/>
          </p:nvPr>
        </p:nvPicPr>
        <p:blipFill>
          <a:blip r:embed="rId3"/>
          <a:stretch>
            <a:fillRect/>
          </a:stretch>
        </p:blipFill>
        <p:spPr>
          <a:xfrm>
            <a:off x="12668296" y="2143116"/>
            <a:ext cx="304800" cy="304800"/>
          </a:xfrm>
          <a:prstGeom prst="rect">
            <a:avLst/>
          </a:prstGeom>
        </p:spPr>
      </p:pic>
      <p:pic>
        <p:nvPicPr>
          <p:cNvPr id="10" name="Рисунок 9" descr="parrot004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52464" y="3714752"/>
            <a:ext cx="3444950" cy="2857496"/>
          </a:xfrm>
          <a:prstGeom prst="rect">
            <a:avLst/>
          </a:prstGeom>
        </p:spPr>
      </p:pic>
      <p:sp>
        <p:nvSpPr>
          <p:cNvPr id="11" name="Штриховая стрелка вправо 10">
            <a:hlinkClick r:id="" action="ppaction://hlinkshowjump?jump=nextslide"/>
          </p:cNvPr>
          <p:cNvSpPr/>
          <p:nvPr/>
        </p:nvSpPr>
        <p:spPr>
          <a:xfrm>
            <a:off x="11477625" y="214290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7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giraff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09654" y="500042"/>
            <a:ext cx="1357321" cy="265607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09852" y="357166"/>
            <a:ext cx="2500330" cy="2814940"/>
          </a:xfrm>
          <a:prstGeom prst="rect">
            <a:avLst/>
          </a:prstGeom>
        </p:spPr>
      </p:pic>
      <p:pic>
        <p:nvPicPr>
          <p:cNvPr id="26" name="Рисунок 25" descr="owl-clip-art-27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38810" y="500042"/>
            <a:ext cx="1742638" cy="2500306"/>
          </a:xfrm>
          <a:prstGeom prst="rect">
            <a:avLst/>
          </a:prstGeom>
        </p:spPr>
      </p:pic>
      <p:pic>
        <p:nvPicPr>
          <p:cNvPr id="27" name="Рисунок 26" descr="98399b70fcbf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66778" y="3571876"/>
            <a:ext cx="2907973" cy="2786082"/>
          </a:xfrm>
          <a:prstGeom prst="rect">
            <a:avLst/>
          </a:prstGeom>
        </p:spPr>
      </p:pic>
      <p:pic>
        <p:nvPicPr>
          <p:cNvPr id="28" name="Рисунок 27" descr="snale03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024826" y="571480"/>
            <a:ext cx="2608783" cy="2397861"/>
          </a:xfrm>
          <a:prstGeom prst="rect">
            <a:avLst/>
          </a:prstGeom>
        </p:spPr>
      </p:pic>
      <p:pic>
        <p:nvPicPr>
          <p:cNvPr id="34" name="Рисунок 33" descr="camel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582942" y="3643314"/>
            <a:ext cx="2470327" cy="2714644"/>
          </a:xfrm>
          <a:prstGeom prst="rect">
            <a:avLst/>
          </a:prstGeom>
        </p:spPr>
      </p:pic>
      <p:pic>
        <p:nvPicPr>
          <p:cNvPr id="36" name="Рисунок 35" descr="crocodile04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239008" y="3786190"/>
            <a:ext cx="3420450" cy="2556043"/>
          </a:xfrm>
          <a:prstGeom prst="rect">
            <a:avLst/>
          </a:prstGeom>
        </p:spPr>
      </p:pic>
      <p:sp>
        <p:nvSpPr>
          <p:cNvPr id="18" name="Штриховая стрелка вправо 17">
            <a:hlinkClick r:id="" action="ppaction://hlinkshowjump?jump=nextslide"/>
          </p:cNvPr>
          <p:cNvSpPr/>
          <p:nvPr/>
        </p:nvSpPr>
        <p:spPr>
          <a:xfrm>
            <a:off x="11477625" y="214290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giraff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09654" y="500042"/>
            <a:ext cx="1357321" cy="265607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09852" y="357166"/>
            <a:ext cx="2500330" cy="2814940"/>
          </a:xfrm>
          <a:prstGeom prst="rect">
            <a:avLst/>
          </a:prstGeom>
        </p:spPr>
      </p:pic>
      <p:pic>
        <p:nvPicPr>
          <p:cNvPr id="26" name="Рисунок 25" descr="owl-clip-art-27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38810" y="500042"/>
            <a:ext cx="1742638" cy="2500306"/>
          </a:xfrm>
          <a:prstGeom prst="rect">
            <a:avLst/>
          </a:prstGeom>
        </p:spPr>
      </p:pic>
      <p:pic>
        <p:nvPicPr>
          <p:cNvPr id="28" name="Рисунок 27" descr="snale03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024826" y="571480"/>
            <a:ext cx="2608783" cy="2397861"/>
          </a:xfrm>
          <a:prstGeom prst="rect">
            <a:avLst/>
          </a:prstGeom>
        </p:spPr>
      </p:pic>
      <p:pic>
        <p:nvPicPr>
          <p:cNvPr id="34" name="Рисунок 33" descr="camel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582942" y="3643314"/>
            <a:ext cx="2470327" cy="2714644"/>
          </a:xfrm>
          <a:prstGeom prst="rect">
            <a:avLst/>
          </a:prstGeom>
        </p:spPr>
      </p:pic>
      <p:pic>
        <p:nvPicPr>
          <p:cNvPr id="36" name="Рисунок 35" descr="crocodile04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239008" y="3786190"/>
            <a:ext cx="3420450" cy="2556043"/>
          </a:xfrm>
          <a:prstGeom prst="rect">
            <a:avLst/>
          </a:prstGeom>
        </p:spPr>
      </p:pic>
      <p:sp>
        <p:nvSpPr>
          <p:cNvPr id="18" name="Штриховая стрелка вправо 17">
            <a:hlinkClick r:id="" action="ppaction://hlinkshowjump?jump=nextslide"/>
          </p:cNvPr>
          <p:cNvSpPr/>
          <p:nvPr/>
        </p:nvSpPr>
        <p:spPr>
          <a:xfrm>
            <a:off x="11477625" y="214290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das Eichhörnchen.wav">
            <a:hlinkClick r:id="" action="ppaction://media"/>
          </p:cNvPr>
          <p:cNvPicPr>
            <a:picLocks noRot="1" noChangeAspect="1"/>
          </p:cNvPicPr>
          <p:nvPr>
            <a:wavAudioFile r:embed="rId1" name="das Eichhörnchen.wav"/>
          </p:nvPr>
        </p:nvPicPr>
        <p:blipFill>
          <a:blip r:embed="rId3"/>
          <a:stretch>
            <a:fillRect/>
          </a:stretch>
        </p:blipFill>
        <p:spPr>
          <a:xfrm>
            <a:off x="12596858" y="2786058"/>
            <a:ext cx="304800" cy="304800"/>
          </a:xfrm>
          <a:prstGeom prst="rect">
            <a:avLst/>
          </a:prstGeom>
        </p:spPr>
      </p:pic>
      <p:pic>
        <p:nvPicPr>
          <p:cNvPr id="11" name="Рисунок 10" descr="98399b70fcbf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66778" y="3571876"/>
            <a:ext cx="2907973" cy="2786082"/>
          </a:xfrm>
          <a:prstGeom prst="rect">
            <a:avLst/>
          </a:prstGeom>
        </p:spPr>
      </p:pic>
      <p:sp>
        <p:nvSpPr>
          <p:cNvPr id="12" name="Штриховая стрелка вправо 11">
            <a:hlinkClick r:id="" action="ppaction://hlinkshowjump?jump=nextslide"/>
          </p:cNvPr>
          <p:cNvSpPr/>
          <p:nvPr/>
        </p:nvSpPr>
        <p:spPr>
          <a:xfrm>
            <a:off x="11477625" y="214290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9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giraff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09654" y="500042"/>
            <a:ext cx="1357321" cy="265607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09852" y="357166"/>
            <a:ext cx="2500330" cy="2814940"/>
          </a:xfrm>
          <a:prstGeom prst="rect">
            <a:avLst/>
          </a:prstGeom>
        </p:spPr>
      </p:pic>
      <p:pic>
        <p:nvPicPr>
          <p:cNvPr id="26" name="Рисунок 25" descr="owl-clip-art-27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38810" y="500042"/>
            <a:ext cx="1742638" cy="2500306"/>
          </a:xfrm>
          <a:prstGeom prst="rect">
            <a:avLst/>
          </a:prstGeom>
        </p:spPr>
      </p:pic>
      <p:pic>
        <p:nvPicPr>
          <p:cNvPr id="27" name="Рисунок 26" descr="98399b70fcbf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66778" y="3571876"/>
            <a:ext cx="2907973" cy="2786082"/>
          </a:xfrm>
          <a:prstGeom prst="rect">
            <a:avLst/>
          </a:prstGeom>
        </p:spPr>
      </p:pic>
      <p:pic>
        <p:nvPicPr>
          <p:cNvPr id="28" name="Рисунок 27" descr="snale03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024826" y="571480"/>
            <a:ext cx="2608783" cy="2397861"/>
          </a:xfrm>
          <a:prstGeom prst="rect">
            <a:avLst/>
          </a:prstGeom>
        </p:spPr>
      </p:pic>
      <p:pic>
        <p:nvPicPr>
          <p:cNvPr id="34" name="Рисунок 33" descr="camel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582942" y="3643314"/>
            <a:ext cx="2470327" cy="2714644"/>
          </a:xfrm>
          <a:prstGeom prst="rect">
            <a:avLst/>
          </a:prstGeom>
        </p:spPr>
      </p:pic>
      <p:pic>
        <p:nvPicPr>
          <p:cNvPr id="36" name="Рисунок 35" descr="crocodile04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239008" y="3786190"/>
            <a:ext cx="3420450" cy="2556043"/>
          </a:xfrm>
          <a:prstGeom prst="rect">
            <a:avLst/>
          </a:prstGeom>
        </p:spPr>
      </p:pic>
      <p:sp>
        <p:nvSpPr>
          <p:cNvPr id="18" name="Штриховая стрелка вправо 17">
            <a:hlinkClick r:id="" action="ppaction://hlinkshowjump?jump=nextslide"/>
          </p:cNvPr>
          <p:cNvSpPr/>
          <p:nvPr/>
        </p:nvSpPr>
        <p:spPr>
          <a:xfrm>
            <a:off x="11477625" y="214290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giraff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09654" y="500042"/>
            <a:ext cx="1357321" cy="265607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09852" y="357166"/>
            <a:ext cx="2500330" cy="2814940"/>
          </a:xfrm>
          <a:prstGeom prst="rect">
            <a:avLst/>
          </a:prstGeom>
        </p:spPr>
      </p:pic>
      <p:pic>
        <p:nvPicPr>
          <p:cNvPr id="27" name="Рисунок 26" descr="98399b70fcbf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66778" y="3571876"/>
            <a:ext cx="2907973" cy="2786082"/>
          </a:xfrm>
          <a:prstGeom prst="rect">
            <a:avLst/>
          </a:prstGeom>
        </p:spPr>
      </p:pic>
      <p:pic>
        <p:nvPicPr>
          <p:cNvPr id="28" name="Рисунок 27" descr="snale03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024826" y="571480"/>
            <a:ext cx="2608783" cy="2397861"/>
          </a:xfrm>
          <a:prstGeom prst="rect">
            <a:avLst/>
          </a:prstGeom>
        </p:spPr>
      </p:pic>
      <p:pic>
        <p:nvPicPr>
          <p:cNvPr id="34" name="Рисунок 33" descr="camel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582942" y="3643314"/>
            <a:ext cx="2470327" cy="2714644"/>
          </a:xfrm>
          <a:prstGeom prst="rect">
            <a:avLst/>
          </a:prstGeom>
        </p:spPr>
      </p:pic>
      <p:pic>
        <p:nvPicPr>
          <p:cNvPr id="36" name="Рисунок 35" descr="crocodile04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239008" y="3786190"/>
            <a:ext cx="3420450" cy="2556043"/>
          </a:xfrm>
          <a:prstGeom prst="rect">
            <a:avLst/>
          </a:prstGeom>
        </p:spPr>
      </p:pic>
      <p:sp>
        <p:nvSpPr>
          <p:cNvPr id="18" name="Штриховая стрелка вправо 17">
            <a:hlinkClick r:id="" action="ppaction://hlinkshowjump?jump=nextslide"/>
          </p:cNvPr>
          <p:cNvSpPr/>
          <p:nvPr/>
        </p:nvSpPr>
        <p:spPr>
          <a:xfrm>
            <a:off x="11477625" y="214290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die Eule.wav">
            <a:hlinkClick r:id="" action="ppaction://media"/>
          </p:cNvPr>
          <p:cNvPicPr>
            <a:picLocks noRot="1" noChangeAspect="1"/>
          </p:cNvPicPr>
          <p:nvPr>
            <a:wavAudioFile r:embed="rId1" name="die Eule.wav"/>
          </p:nvPr>
        </p:nvPicPr>
        <p:blipFill>
          <a:blip r:embed="rId3"/>
          <a:stretch>
            <a:fillRect/>
          </a:stretch>
        </p:blipFill>
        <p:spPr>
          <a:xfrm>
            <a:off x="12882610" y="2143116"/>
            <a:ext cx="304800" cy="304800"/>
          </a:xfrm>
          <a:prstGeom prst="rect">
            <a:avLst/>
          </a:prstGeom>
        </p:spPr>
      </p:pic>
      <p:pic>
        <p:nvPicPr>
          <p:cNvPr id="11" name="Рисунок 10" descr="owl-clip-art-27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38810" y="500042"/>
            <a:ext cx="1742638" cy="2500306"/>
          </a:xfrm>
          <a:prstGeom prst="rect">
            <a:avLst/>
          </a:prstGeom>
        </p:spPr>
      </p:pic>
      <p:sp>
        <p:nvSpPr>
          <p:cNvPr id="12" name="Штриховая стрелка вправо 11">
            <a:hlinkClick r:id="" action="ppaction://hlinkshowjump?jump=nextslide"/>
          </p:cNvPr>
          <p:cNvSpPr/>
          <p:nvPr/>
        </p:nvSpPr>
        <p:spPr>
          <a:xfrm>
            <a:off x="11477625" y="214290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8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giraff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09654" y="500042"/>
            <a:ext cx="1357321" cy="265607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09852" y="357166"/>
            <a:ext cx="2500330" cy="2814940"/>
          </a:xfrm>
          <a:prstGeom prst="rect">
            <a:avLst/>
          </a:prstGeom>
        </p:spPr>
      </p:pic>
      <p:pic>
        <p:nvPicPr>
          <p:cNvPr id="26" name="Рисунок 25" descr="owl-clip-art-27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38810" y="500042"/>
            <a:ext cx="1742638" cy="2500306"/>
          </a:xfrm>
          <a:prstGeom prst="rect">
            <a:avLst/>
          </a:prstGeom>
        </p:spPr>
      </p:pic>
      <p:pic>
        <p:nvPicPr>
          <p:cNvPr id="27" name="Рисунок 26" descr="98399b70fcbf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66778" y="3571876"/>
            <a:ext cx="2907973" cy="2786082"/>
          </a:xfrm>
          <a:prstGeom prst="rect">
            <a:avLst/>
          </a:prstGeom>
        </p:spPr>
      </p:pic>
      <p:pic>
        <p:nvPicPr>
          <p:cNvPr id="28" name="Рисунок 27" descr="snale03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024826" y="571480"/>
            <a:ext cx="2608783" cy="2397861"/>
          </a:xfrm>
          <a:prstGeom prst="rect">
            <a:avLst/>
          </a:prstGeom>
        </p:spPr>
      </p:pic>
      <p:pic>
        <p:nvPicPr>
          <p:cNvPr id="34" name="Рисунок 33" descr="camel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582942" y="3643314"/>
            <a:ext cx="2470327" cy="2714644"/>
          </a:xfrm>
          <a:prstGeom prst="rect">
            <a:avLst/>
          </a:prstGeom>
        </p:spPr>
      </p:pic>
      <p:pic>
        <p:nvPicPr>
          <p:cNvPr id="36" name="Рисунок 35" descr="crocodile04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239008" y="3786190"/>
            <a:ext cx="3420450" cy="2556043"/>
          </a:xfrm>
          <a:prstGeom prst="rect">
            <a:avLst/>
          </a:prstGeom>
        </p:spPr>
      </p:pic>
      <p:sp>
        <p:nvSpPr>
          <p:cNvPr id="18" name="Штриховая стрелка вправо 17">
            <a:hlinkClick r:id="" action="ppaction://hlinkshowjump?jump=nextslide"/>
          </p:cNvPr>
          <p:cNvSpPr/>
          <p:nvPr/>
        </p:nvSpPr>
        <p:spPr>
          <a:xfrm>
            <a:off x="11477625" y="214290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giraff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09654" y="500042"/>
            <a:ext cx="1357321" cy="265607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09852" y="357166"/>
            <a:ext cx="2500330" cy="2814940"/>
          </a:xfrm>
          <a:prstGeom prst="rect">
            <a:avLst/>
          </a:prstGeom>
        </p:spPr>
      </p:pic>
      <p:pic>
        <p:nvPicPr>
          <p:cNvPr id="26" name="Рисунок 25" descr="owl-clip-art-27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38810" y="500042"/>
            <a:ext cx="1742638" cy="2500306"/>
          </a:xfrm>
          <a:prstGeom prst="rect">
            <a:avLst/>
          </a:prstGeom>
        </p:spPr>
      </p:pic>
      <p:pic>
        <p:nvPicPr>
          <p:cNvPr id="27" name="Рисунок 26" descr="98399b70fcbf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66778" y="3571876"/>
            <a:ext cx="2907973" cy="2786082"/>
          </a:xfrm>
          <a:prstGeom prst="rect">
            <a:avLst/>
          </a:prstGeom>
        </p:spPr>
      </p:pic>
      <p:pic>
        <p:nvPicPr>
          <p:cNvPr id="28" name="Рисунок 27" descr="snale03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024826" y="571480"/>
            <a:ext cx="2608783" cy="2397861"/>
          </a:xfrm>
          <a:prstGeom prst="rect">
            <a:avLst/>
          </a:prstGeom>
        </p:spPr>
      </p:pic>
      <p:pic>
        <p:nvPicPr>
          <p:cNvPr id="36" name="Рисунок 35" descr="crocodile04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239008" y="3786190"/>
            <a:ext cx="3420450" cy="2556043"/>
          </a:xfrm>
          <a:prstGeom prst="rect">
            <a:avLst/>
          </a:prstGeom>
        </p:spPr>
      </p:pic>
      <p:sp>
        <p:nvSpPr>
          <p:cNvPr id="18" name="Штриховая стрелка вправо 17">
            <a:hlinkClick r:id="" action="ppaction://hlinkshowjump?jump=nextslide"/>
          </p:cNvPr>
          <p:cNvSpPr/>
          <p:nvPr/>
        </p:nvSpPr>
        <p:spPr>
          <a:xfrm>
            <a:off x="11477625" y="214290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das Kamel.wav">
            <a:hlinkClick r:id="" action="ppaction://media"/>
          </p:cNvPr>
          <p:cNvPicPr>
            <a:picLocks noRot="1" noChangeAspect="1"/>
          </p:cNvPicPr>
          <p:nvPr>
            <a:wavAudioFile r:embed="rId1" name="das Kamel.wav"/>
          </p:nvPr>
        </p:nvPicPr>
        <p:blipFill>
          <a:blip r:embed="rId3"/>
          <a:stretch>
            <a:fillRect/>
          </a:stretch>
        </p:blipFill>
        <p:spPr>
          <a:xfrm>
            <a:off x="12739734" y="2357430"/>
            <a:ext cx="304800" cy="304800"/>
          </a:xfrm>
          <a:prstGeom prst="rect">
            <a:avLst/>
          </a:prstGeom>
        </p:spPr>
      </p:pic>
      <p:pic>
        <p:nvPicPr>
          <p:cNvPr id="11" name="Рисунок 10" descr="came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82942" y="3643314"/>
            <a:ext cx="2470327" cy="2714644"/>
          </a:xfrm>
          <a:prstGeom prst="rect">
            <a:avLst/>
          </a:prstGeom>
        </p:spPr>
      </p:pic>
      <p:sp>
        <p:nvSpPr>
          <p:cNvPr id="12" name="Штриховая стрелка вправо 11">
            <a:hlinkClick r:id="" action="ppaction://hlinkshowjump?jump=nextslide"/>
          </p:cNvPr>
          <p:cNvSpPr/>
          <p:nvPr/>
        </p:nvSpPr>
        <p:spPr>
          <a:xfrm>
            <a:off x="11477625" y="214290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2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giraffe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023902" y="0"/>
            <a:ext cx="1357322" cy="2656072"/>
          </a:xfrm>
          <a:prstGeom prst="rect">
            <a:avLst/>
          </a:prstGeom>
        </p:spPr>
      </p:pic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0" y="2571744"/>
            <a:ext cx="295272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40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die </a:t>
            </a:r>
            <a:r>
              <a:rPr lang="en-US" altLang="ru-RU" sz="40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Giraffe</a:t>
            </a:r>
            <a:endParaRPr lang="de-DE" altLang="ru-RU" sz="4000" b="1" i="1" dirty="0" smtClean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2952728" y="2571744"/>
            <a:ext cx="350046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40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die Schlange</a:t>
            </a:r>
            <a:endParaRPr lang="de-DE" altLang="ru-RU" sz="4000" b="1" i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6453190" y="2598003"/>
            <a:ext cx="214314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40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die Eule</a:t>
            </a:r>
            <a:endParaRPr lang="de-DE" altLang="ru-RU" sz="40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0" name="Rectangle 1"/>
          <p:cNvSpPr>
            <a:spLocks noChangeArrowheads="1"/>
          </p:cNvSpPr>
          <p:nvPr/>
        </p:nvSpPr>
        <p:spPr bwMode="auto">
          <a:xfrm>
            <a:off x="8596330" y="2598003"/>
            <a:ext cx="359567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40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die Schnecke</a:t>
            </a:r>
            <a:endParaRPr lang="de-DE" altLang="ru-RU" sz="4000" b="1" i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2" name="Rectangle 1"/>
          <p:cNvSpPr>
            <a:spLocks noChangeArrowheads="1"/>
          </p:cNvSpPr>
          <p:nvPr/>
        </p:nvSpPr>
        <p:spPr bwMode="auto">
          <a:xfrm>
            <a:off x="0" y="5534561"/>
            <a:ext cx="4572032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40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das Eichhörnchen</a:t>
            </a:r>
            <a:endParaRPr lang="de-DE" altLang="ru-RU" sz="40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52794" y="0"/>
            <a:ext cx="2286016" cy="2573660"/>
          </a:xfrm>
          <a:prstGeom prst="rect">
            <a:avLst/>
          </a:prstGeom>
        </p:spPr>
      </p:pic>
      <p:pic>
        <p:nvPicPr>
          <p:cNvPr id="26" name="Рисунок 25" descr="owl-clip-art-27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738942" y="0"/>
            <a:ext cx="1643041" cy="2357406"/>
          </a:xfrm>
          <a:prstGeom prst="rect">
            <a:avLst/>
          </a:prstGeom>
        </p:spPr>
      </p:pic>
      <p:pic>
        <p:nvPicPr>
          <p:cNvPr id="27" name="Рисунок 26" descr="98399b70fcbf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023902" y="3357562"/>
            <a:ext cx="2428892" cy="2327082"/>
          </a:xfrm>
          <a:prstGeom prst="rect">
            <a:avLst/>
          </a:prstGeom>
        </p:spPr>
      </p:pic>
      <p:pic>
        <p:nvPicPr>
          <p:cNvPr id="28" name="Рисунок 27" descr="snale03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9167834" y="0"/>
            <a:ext cx="2779797" cy="2555048"/>
          </a:xfrm>
          <a:prstGeom prst="rect">
            <a:avLst/>
          </a:prstGeom>
        </p:spPr>
      </p:pic>
      <p:pic>
        <p:nvPicPr>
          <p:cNvPr id="34" name="Рисунок 33" descr="camel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4952992" y="3571876"/>
            <a:ext cx="2286016" cy="2512105"/>
          </a:xfrm>
          <a:prstGeom prst="rect">
            <a:avLst/>
          </a:prstGeom>
        </p:spPr>
      </p:pic>
      <p:sp>
        <p:nvSpPr>
          <p:cNvPr id="35" name="Rectangle 1"/>
          <p:cNvSpPr>
            <a:spLocks noChangeArrowheads="1"/>
          </p:cNvSpPr>
          <p:nvPr/>
        </p:nvSpPr>
        <p:spPr bwMode="auto">
          <a:xfrm>
            <a:off x="4452926" y="6150114"/>
            <a:ext cx="316704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40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das Kamel</a:t>
            </a:r>
            <a:endParaRPr lang="de-DE" altLang="ru-RU" sz="4000" b="1" i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pic>
        <p:nvPicPr>
          <p:cNvPr id="36" name="Рисунок 35" descr="crocodile04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8096264" y="3286124"/>
            <a:ext cx="3728284" cy="2786082"/>
          </a:xfrm>
          <a:prstGeom prst="rect">
            <a:avLst/>
          </a:prstGeom>
        </p:spPr>
      </p:pic>
      <p:sp>
        <p:nvSpPr>
          <p:cNvPr id="37" name="Rectangle 1"/>
          <p:cNvSpPr>
            <a:spLocks noChangeArrowheads="1"/>
          </p:cNvSpPr>
          <p:nvPr/>
        </p:nvSpPr>
        <p:spPr bwMode="auto">
          <a:xfrm>
            <a:off x="7953388" y="6150114"/>
            <a:ext cx="423861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40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das Krokodil</a:t>
            </a:r>
            <a:endParaRPr lang="de-DE" altLang="ru-RU" sz="40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e Giraff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e Schlan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e Eul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e Schneck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as Eichhörnch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as Kame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das Krokodi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20" grpId="0"/>
      <p:bldP spid="22" grpId="0"/>
      <p:bldP spid="35" grpId="0"/>
      <p:bldP spid="37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giraff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09654" y="500042"/>
            <a:ext cx="1357321" cy="265607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09852" y="357166"/>
            <a:ext cx="2500330" cy="2814940"/>
          </a:xfrm>
          <a:prstGeom prst="rect">
            <a:avLst/>
          </a:prstGeom>
        </p:spPr>
      </p:pic>
      <p:pic>
        <p:nvPicPr>
          <p:cNvPr id="26" name="Рисунок 25" descr="owl-clip-art-27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38810" y="500042"/>
            <a:ext cx="1742638" cy="2500306"/>
          </a:xfrm>
          <a:prstGeom prst="rect">
            <a:avLst/>
          </a:prstGeom>
        </p:spPr>
      </p:pic>
      <p:pic>
        <p:nvPicPr>
          <p:cNvPr id="27" name="Рисунок 26" descr="98399b70fcbf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66778" y="3571876"/>
            <a:ext cx="2907973" cy="2786082"/>
          </a:xfrm>
          <a:prstGeom prst="rect">
            <a:avLst/>
          </a:prstGeom>
        </p:spPr>
      </p:pic>
      <p:pic>
        <p:nvPicPr>
          <p:cNvPr id="28" name="Рисунок 27" descr="snale03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024826" y="571480"/>
            <a:ext cx="2608783" cy="2397861"/>
          </a:xfrm>
          <a:prstGeom prst="rect">
            <a:avLst/>
          </a:prstGeom>
        </p:spPr>
      </p:pic>
      <p:pic>
        <p:nvPicPr>
          <p:cNvPr id="34" name="Рисунок 33" descr="camel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582942" y="3643314"/>
            <a:ext cx="2470327" cy="2714644"/>
          </a:xfrm>
          <a:prstGeom prst="rect">
            <a:avLst/>
          </a:prstGeom>
        </p:spPr>
      </p:pic>
      <p:pic>
        <p:nvPicPr>
          <p:cNvPr id="36" name="Рисунок 35" descr="crocodile04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239008" y="3786190"/>
            <a:ext cx="3420450" cy="2556043"/>
          </a:xfrm>
          <a:prstGeom prst="rect">
            <a:avLst/>
          </a:prstGeom>
        </p:spPr>
      </p:pic>
      <p:sp>
        <p:nvSpPr>
          <p:cNvPr id="18" name="Штриховая стрелка вправо 17">
            <a:hlinkClick r:id="" action="ppaction://hlinkshowjump?jump=nextslide"/>
          </p:cNvPr>
          <p:cNvSpPr/>
          <p:nvPr/>
        </p:nvSpPr>
        <p:spPr>
          <a:xfrm>
            <a:off x="11477625" y="214290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giraff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09654" y="500042"/>
            <a:ext cx="1357321" cy="265607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09852" y="357166"/>
            <a:ext cx="2500330" cy="2814940"/>
          </a:xfrm>
          <a:prstGeom prst="rect">
            <a:avLst/>
          </a:prstGeom>
        </p:spPr>
      </p:pic>
      <p:pic>
        <p:nvPicPr>
          <p:cNvPr id="26" name="Рисунок 25" descr="owl-clip-art-27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38810" y="500042"/>
            <a:ext cx="1742638" cy="2500306"/>
          </a:xfrm>
          <a:prstGeom prst="rect">
            <a:avLst/>
          </a:prstGeom>
        </p:spPr>
      </p:pic>
      <p:pic>
        <p:nvPicPr>
          <p:cNvPr id="27" name="Рисунок 26" descr="98399b70fcbf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66778" y="3571876"/>
            <a:ext cx="2907973" cy="2786082"/>
          </a:xfrm>
          <a:prstGeom prst="rect">
            <a:avLst/>
          </a:prstGeom>
        </p:spPr>
      </p:pic>
      <p:pic>
        <p:nvPicPr>
          <p:cNvPr id="34" name="Рисунок 33" descr="camel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582942" y="3643314"/>
            <a:ext cx="2470327" cy="2714644"/>
          </a:xfrm>
          <a:prstGeom prst="rect">
            <a:avLst/>
          </a:prstGeom>
        </p:spPr>
      </p:pic>
      <p:pic>
        <p:nvPicPr>
          <p:cNvPr id="36" name="Рисунок 35" descr="crocodile04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239008" y="3786190"/>
            <a:ext cx="3420450" cy="2556043"/>
          </a:xfrm>
          <a:prstGeom prst="rect">
            <a:avLst/>
          </a:prstGeom>
        </p:spPr>
      </p:pic>
      <p:sp>
        <p:nvSpPr>
          <p:cNvPr id="18" name="Штриховая стрелка вправо 17">
            <a:hlinkClick r:id="" action="ppaction://hlinkshowjump?jump=nextslide"/>
          </p:cNvPr>
          <p:cNvSpPr/>
          <p:nvPr/>
        </p:nvSpPr>
        <p:spPr>
          <a:xfrm>
            <a:off x="11477625" y="214290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die Schnecke.wav">
            <a:hlinkClick r:id="" action="ppaction://media"/>
          </p:cNvPr>
          <p:cNvPicPr>
            <a:picLocks noRot="1" noChangeAspect="1"/>
          </p:cNvPicPr>
          <p:nvPr>
            <a:wavAudioFile r:embed="rId1" name="die Schnecke.wav"/>
          </p:nvPr>
        </p:nvPicPr>
        <p:blipFill>
          <a:blip r:embed="rId3"/>
          <a:stretch>
            <a:fillRect/>
          </a:stretch>
        </p:blipFill>
        <p:spPr>
          <a:xfrm>
            <a:off x="12811172" y="3000372"/>
            <a:ext cx="304800" cy="304800"/>
          </a:xfrm>
          <a:prstGeom prst="rect">
            <a:avLst/>
          </a:prstGeom>
        </p:spPr>
      </p:pic>
      <p:pic>
        <p:nvPicPr>
          <p:cNvPr id="11" name="Рисунок 10" descr="snale0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024826" y="571480"/>
            <a:ext cx="2608783" cy="2397861"/>
          </a:xfrm>
          <a:prstGeom prst="rect">
            <a:avLst/>
          </a:prstGeom>
        </p:spPr>
      </p:pic>
      <p:sp>
        <p:nvSpPr>
          <p:cNvPr id="12" name="Штриховая стрелка вправо 11">
            <a:hlinkClick r:id="" action="ppaction://hlinkshowjump?jump=nextslide"/>
          </p:cNvPr>
          <p:cNvSpPr/>
          <p:nvPr/>
        </p:nvSpPr>
        <p:spPr>
          <a:xfrm>
            <a:off x="11477625" y="214290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8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giraff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09654" y="500042"/>
            <a:ext cx="1357321" cy="265607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09852" y="357166"/>
            <a:ext cx="2500330" cy="2814940"/>
          </a:xfrm>
          <a:prstGeom prst="rect">
            <a:avLst/>
          </a:prstGeom>
        </p:spPr>
      </p:pic>
      <p:pic>
        <p:nvPicPr>
          <p:cNvPr id="26" name="Рисунок 25" descr="owl-clip-art-27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38810" y="500042"/>
            <a:ext cx="1742638" cy="2500306"/>
          </a:xfrm>
          <a:prstGeom prst="rect">
            <a:avLst/>
          </a:prstGeom>
        </p:spPr>
      </p:pic>
      <p:pic>
        <p:nvPicPr>
          <p:cNvPr id="27" name="Рисунок 26" descr="98399b70fcbf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66778" y="3571876"/>
            <a:ext cx="2907973" cy="2786082"/>
          </a:xfrm>
          <a:prstGeom prst="rect">
            <a:avLst/>
          </a:prstGeom>
        </p:spPr>
      </p:pic>
      <p:pic>
        <p:nvPicPr>
          <p:cNvPr id="28" name="Рисунок 27" descr="snale03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024826" y="571480"/>
            <a:ext cx="2608783" cy="2397861"/>
          </a:xfrm>
          <a:prstGeom prst="rect">
            <a:avLst/>
          </a:prstGeom>
        </p:spPr>
      </p:pic>
      <p:pic>
        <p:nvPicPr>
          <p:cNvPr id="34" name="Рисунок 33" descr="camel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582942" y="3643314"/>
            <a:ext cx="2470327" cy="2714644"/>
          </a:xfrm>
          <a:prstGeom prst="rect">
            <a:avLst/>
          </a:prstGeom>
        </p:spPr>
      </p:pic>
      <p:pic>
        <p:nvPicPr>
          <p:cNvPr id="36" name="Рисунок 35" descr="crocodile04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239008" y="3786190"/>
            <a:ext cx="3420450" cy="2556043"/>
          </a:xfrm>
          <a:prstGeom prst="rect">
            <a:avLst/>
          </a:prstGeom>
        </p:spPr>
      </p:pic>
      <p:sp>
        <p:nvSpPr>
          <p:cNvPr id="18" name="Штриховая стрелка вправо 17">
            <a:hlinkClick r:id="" action="ppaction://hlinkshowjump?jump=nextslide"/>
          </p:cNvPr>
          <p:cNvSpPr/>
          <p:nvPr/>
        </p:nvSpPr>
        <p:spPr>
          <a:xfrm>
            <a:off x="11477625" y="214290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09852" y="357166"/>
            <a:ext cx="2500330" cy="2814940"/>
          </a:xfrm>
          <a:prstGeom prst="rect">
            <a:avLst/>
          </a:prstGeom>
        </p:spPr>
      </p:pic>
      <p:pic>
        <p:nvPicPr>
          <p:cNvPr id="26" name="Рисунок 25" descr="owl-clip-art-27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38810" y="500042"/>
            <a:ext cx="1742638" cy="2500306"/>
          </a:xfrm>
          <a:prstGeom prst="rect">
            <a:avLst/>
          </a:prstGeom>
        </p:spPr>
      </p:pic>
      <p:pic>
        <p:nvPicPr>
          <p:cNvPr id="27" name="Рисунок 26" descr="98399b70fcbf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66778" y="3571876"/>
            <a:ext cx="2907973" cy="2786082"/>
          </a:xfrm>
          <a:prstGeom prst="rect">
            <a:avLst/>
          </a:prstGeom>
        </p:spPr>
      </p:pic>
      <p:pic>
        <p:nvPicPr>
          <p:cNvPr id="28" name="Рисунок 27" descr="snale03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024826" y="571480"/>
            <a:ext cx="2608783" cy="2397861"/>
          </a:xfrm>
          <a:prstGeom prst="rect">
            <a:avLst/>
          </a:prstGeom>
        </p:spPr>
      </p:pic>
      <p:pic>
        <p:nvPicPr>
          <p:cNvPr id="34" name="Рисунок 33" descr="camel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582942" y="3643314"/>
            <a:ext cx="2470327" cy="2714644"/>
          </a:xfrm>
          <a:prstGeom prst="rect">
            <a:avLst/>
          </a:prstGeom>
        </p:spPr>
      </p:pic>
      <p:pic>
        <p:nvPicPr>
          <p:cNvPr id="36" name="Рисунок 35" descr="crocodile04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239008" y="3786190"/>
            <a:ext cx="3420450" cy="2556043"/>
          </a:xfrm>
          <a:prstGeom prst="rect">
            <a:avLst/>
          </a:prstGeom>
        </p:spPr>
      </p:pic>
      <p:sp>
        <p:nvSpPr>
          <p:cNvPr id="18" name="Штриховая стрелка вправо 17">
            <a:hlinkClick r:id="" action="ppaction://hlinkshowjump?jump=nextslide"/>
          </p:cNvPr>
          <p:cNvSpPr/>
          <p:nvPr/>
        </p:nvSpPr>
        <p:spPr>
          <a:xfrm>
            <a:off x="11477625" y="214290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die Giraffe.wav">
            <a:hlinkClick r:id="" action="ppaction://media"/>
          </p:cNvPr>
          <p:cNvPicPr>
            <a:picLocks noRot="1" noChangeAspect="1"/>
          </p:cNvPicPr>
          <p:nvPr>
            <a:wavAudioFile r:embed="rId1" name="die Giraffe.wav"/>
          </p:nvPr>
        </p:nvPicPr>
        <p:blipFill>
          <a:blip r:embed="rId3"/>
          <a:stretch>
            <a:fillRect/>
          </a:stretch>
        </p:blipFill>
        <p:spPr>
          <a:xfrm>
            <a:off x="12811172" y="3571876"/>
            <a:ext cx="304800" cy="304800"/>
          </a:xfrm>
          <a:prstGeom prst="rect">
            <a:avLst/>
          </a:prstGeom>
        </p:spPr>
      </p:pic>
      <p:pic>
        <p:nvPicPr>
          <p:cNvPr id="11" name="Рисунок 10" descr="giraff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09654" y="500042"/>
            <a:ext cx="1357321" cy="2656070"/>
          </a:xfrm>
          <a:prstGeom prst="rect">
            <a:avLst/>
          </a:prstGeom>
        </p:spPr>
      </p:pic>
      <p:sp>
        <p:nvSpPr>
          <p:cNvPr id="12" name="Штриховая стрелка вправо 11">
            <a:hlinkClick r:id="" action="ppaction://hlinkshowjump?jump=nextslide"/>
          </p:cNvPr>
          <p:cNvSpPr/>
          <p:nvPr/>
        </p:nvSpPr>
        <p:spPr>
          <a:xfrm>
            <a:off x="11477625" y="214290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4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giraff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09654" y="500042"/>
            <a:ext cx="1357321" cy="265607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09852" y="357166"/>
            <a:ext cx="2500330" cy="2814940"/>
          </a:xfrm>
          <a:prstGeom prst="rect">
            <a:avLst/>
          </a:prstGeom>
        </p:spPr>
      </p:pic>
      <p:pic>
        <p:nvPicPr>
          <p:cNvPr id="26" name="Рисунок 25" descr="owl-clip-art-27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38810" y="500042"/>
            <a:ext cx="1742638" cy="2500306"/>
          </a:xfrm>
          <a:prstGeom prst="rect">
            <a:avLst/>
          </a:prstGeom>
        </p:spPr>
      </p:pic>
      <p:pic>
        <p:nvPicPr>
          <p:cNvPr id="27" name="Рисунок 26" descr="98399b70fcbf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66778" y="3571876"/>
            <a:ext cx="2907973" cy="2786082"/>
          </a:xfrm>
          <a:prstGeom prst="rect">
            <a:avLst/>
          </a:prstGeom>
        </p:spPr>
      </p:pic>
      <p:pic>
        <p:nvPicPr>
          <p:cNvPr id="28" name="Рисунок 27" descr="snale03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024826" y="571480"/>
            <a:ext cx="2608783" cy="2397861"/>
          </a:xfrm>
          <a:prstGeom prst="rect">
            <a:avLst/>
          </a:prstGeom>
        </p:spPr>
      </p:pic>
      <p:pic>
        <p:nvPicPr>
          <p:cNvPr id="34" name="Рисунок 33" descr="camel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582942" y="3643314"/>
            <a:ext cx="2470327" cy="2714644"/>
          </a:xfrm>
          <a:prstGeom prst="rect">
            <a:avLst/>
          </a:prstGeom>
        </p:spPr>
      </p:pic>
      <p:pic>
        <p:nvPicPr>
          <p:cNvPr id="36" name="Рисунок 35" descr="crocodile04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239008" y="3786190"/>
            <a:ext cx="3420450" cy="2556043"/>
          </a:xfrm>
          <a:prstGeom prst="rect">
            <a:avLst/>
          </a:prstGeom>
        </p:spPr>
      </p:pic>
      <p:sp>
        <p:nvSpPr>
          <p:cNvPr id="18" name="Штриховая стрелка вправо 17">
            <a:hlinkClick r:id="" action="ppaction://hlinkshowjump?jump=nextslide"/>
          </p:cNvPr>
          <p:cNvSpPr/>
          <p:nvPr/>
        </p:nvSpPr>
        <p:spPr>
          <a:xfrm>
            <a:off x="11477625" y="214290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giraff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09654" y="500042"/>
            <a:ext cx="1357321" cy="2656070"/>
          </a:xfrm>
          <a:prstGeom prst="rect">
            <a:avLst/>
          </a:prstGeom>
        </p:spPr>
      </p:pic>
      <p:pic>
        <p:nvPicPr>
          <p:cNvPr id="26" name="Рисунок 25" descr="owl-clip-art-27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38810" y="500042"/>
            <a:ext cx="1742638" cy="2500306"/>
          </a:xfrm>
          <a:prstGeom prst="rect">
            <a:avLst/>
          </a:prstGeom>
        </p:spPr>
      </p:pic>
      <p:pic>
        <p:nvPicPr>
          <p:cNvPr id="27" name="Рисунок 26" descr="98399b70fcbf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66778" y="3571876"/>
            <a:ext cx="2907973" cy="2786082"/>
          </a:xfrm>
          <a:prstGeom prst="rect">
            <a:avLst/>
          </a:prstGeom>
        </p:spPr>
      </p:pic>
      <p:pic>
        <p:nvPicPr>
          <p:cNvPr id="28" name="Рисунок 27" descr="snale03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024826" y="571480"/>
            <a:ext cx="2608783" cy="2397861"/>
          </a:xfrm>
          <a:prstGeom prst="rect">
            <a:avLst/>
          </a:prstGeom>
        </p:spPr>
      </p:pic>
      <p:pic>
        <p:nvPicPr>
          <p:cNvPr id="34" name="Рисунок 33" descr="camel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582942" y="3643314"/>
            <a:ext cx="2470327" cy="2714644"/>
          </a:xfrm>
          <a:prstGeom prst="rect">
            <a:avLst/>
          </a:prstGeom>
        </p:spPr>
      </p:pic>
      <p:pic>
        <p:nvPicPr>
          <p:cNvPr id="36" name="Рисунок 35" descr="crocodile04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239008" y="3786190"/>
            <a:ext cx="3420450" cy="2556043"/>
          </a:xfrm>
          <a:prstGeom prst="rect">
            <a:avLst/>
          </a:prstGeom>
        </p:spPr>
      </p:pic>
      <p:sp>
        <p:nvSpPr>
          <p:cNvPr id="18" name="Штриховая стрелка вправо 17">
            <a:hlinkClick r:id="" action="ppaction://hlinkshowjump?jump=nextslide"/>
          </p:cNvPr>
          <p:cNvSpPr/>
          <p:nvPr/>
        </p:nvSpPr>
        <p:spPr>
          <a:xfrm>
            <a:off x="11477625" y="214290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die_Schlange_.wav">
            <a:hlinkClick r:id="" action="ppaction://media"/>
          </p:cNvPr>
          <p:cNvPicPr>
            <a:picLocks noRot="1" noChangeAspect="1"/>
          </p:cNvPicPr>
          <p:nvPr>
            <a:wavAudioFile r:embed="rId1" name="die_Schlange_.wav"/>
          </p:nvPr>
        </p:nvPicPr>
        <p:blipFill>
          <a:blip r:embed="rId3"/>
          <a:stretch>
            <a:fillRect/>
          </a:stretch>
        </p:blipFill>
        <p:spPr>
          <a:xfrm>
            <a:off x="12596858" y="2571744"/>
            <a:ext cx="304800" cy="3048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09852" y="357166"/>
            <a:ext cx="2500330" cy="2814940"/>
          </a:xfrm>
          <a:prstGeom prst="rect">
            <a:avLst/>
          </a:prstGeom>
        </p:spPr>
      </p:pic>
      <p:sp>
        <p:nvSpPr>
          <p:cNvPr id="12" name="Штриховая стрелка вправо 11">
            <a:hlinkClick r:id="" action="ppaction://hlinkshowjump?jump=nextslide"/>
          </p:cNvPr>
          <p:cNvSpPr/>
          <p:nvPr/>
        </p:nvSpPr>
        <p:spPr>
          <a:xfrm>
            <a:off x="11477625" y="214290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2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giraff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09654" y="500042"/>
            <a:ext cx="1357321" cy="265607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09852" y="357166"/>
            <a:ext cx="2500330" cy="2814940"/>
          </a:xfrm>
          <a:prstGeom prst="rect">
            <a:avLst/>
          </a:prstGeom>
        </p:spPr>
      </p:pic>
      <p:pic>
        <p:nvPicPr>
          <p:cNvPr id="26" name="Рисунок 25" descr="owl-clip-art-27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38810" y="500042"/>
            <a:ext cx="1742638" cy="2500306"/>
          </a:xfrm>
          <a:prstGeom prst="rect">
            <a:avLst/>
          </a:prstGeom>
        </p:spPr>
      </p:pic>
      <p:pic>
        <p:nvPicPr>
          <p:cNvPr id="27" name="Рисунок 26" descr="98399b70fcbf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66778" y="3571876"/>
            <a:ext cx="2907973" cy="2786082"/>
          </a:xfrm>
          <a:prstGeom prst="rect">
            <a:avLst/>
          </a:prstGeom>
        </p:spPr>
      </p:pic>
      <p:pic>
        <p:nvPicPr>
          <p:cNvPr id="28" name="Рисунок 27" descr="snale03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024826" y="571480"/>
            <a:ext cx="2608783" cy="2397861"/>
          </a:xfrm>
          <a:prstGeom prst="rect">
            <a:avLst/>
          </a:prstGeom>
        </p:spPr>
      </p:pic>
      <p:pic>
        <p:nvPicPr>
          <p:cNvPr id="34" name="Рисунок 33" descr="camel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582942" y="3643314"/>
            <a:ext cx="2470327" cy="2714644"/>
          </a:xfrm>
          <a:prstGeom prst="rect">
            <a:avLst/>
          </a:prstGeom>
        </p:spPr>
      </p:pic>
      <p:pic>
        <p:nvPicPr>
          <p:cNvPr id="36" name="Рисунок 35" descr="crocodile04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239008" y="3786190"/>
            <a:ext cx="3420450" cy="2556043"/>
          </a:xfrm>
          <a:prstGeom prst="rect">
            <a:avLst/>
          </a:prstGeom>
        </p:spPr>
      </p:pic>
      <p:sp>
        <p:nvSpPr>
          <p:cNvPr id="18" name="Штриховая стрелка вправо 17">
            <a:hlinkClick r:id="" action="ppaction://hlinkshowjump?jump=nextslide"/>
          </p:cNvPr>
          <p:cNvSpPr/>
          <p:nvPr/>
        </p:nvSpPr>
        <p:spPr>
          <a:xfrm>
            <a:off x="11477625" y="214290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1"/>
          <p:cNvSpPr>
            <a:spLocks noChangeArrowheads="1"/>
          </p:cNvSpPr>
          <p:nvPr/>
        </p:nvSpPr>
        <p:spPr bwMode="auto">
          <a:xfrm>
            <a:off x="0" y="0"/>
            <a:ext cx="4452926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40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das Eichhörnchen</a:t>
            </a:r>
            <a:endParaRPr lang="de-DE" altLang="ru-RU" sz="40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pic>
        <p:nvPicPr>
          <p:cNvPr id="27" name="Рисунок 26" descr="98399b70fcbf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023902" y="1071546"/>
            <a:ext cx="2428892" cy="2327082"/>
          </a:xfrm>
          <a:prstGeom prst="rect">
            <a:avLst/>
          </a:prstGeom>
        </p:spPr>
      </p:pic>
      <p:pic>
        <p:nvPicPr>
          <p:cNvPr id="34" name="Рисунок 33" descr="camel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952992" y="857232"/>
            <a:ext cx="2286016" cy="2512105"/>
          </a:xfrm>
          <a:prstGeom prst="rect">
            <a:avLst/>
          </a:prstGeom>
        </p:spPr>
      </p:pic>
      <p:sp>
        <p:nvSpPr>
          <p:cNvPr id="35" name="Rectangle 1"/>
          <p:cNvSpPr>
            <a:spLocks noChangeArrowheads="1"/>
          </p:cNvSpPr>
          <p:nvPr/>
        </p:nvSpPr>
        <p:spPr bwMode="auto">
          <a:xfrm>
            <a:off x="4452926" y="0"/>
            <a:ext cx="316704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40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das Kamel</a:t>
            </a:r>
            <a:endParaRPr lang="de-DE" altLang="ru-RU" sz="4000" b="1" i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pic>
        <p:nvPicPr>
          <p:cNvPr id="36" name="Рисунок 35" descr="crocodile04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8167702" y="857232"/>
            <a:ext cx="3250299" cy="2428892"/>
          </a:xfrm>
          <a:prstGeom prst="rect">
            <a:avLst/>
          </a:prstGeom>
        </p:spPr>
      </p:pic>
      <p:sp>
        <p:nvSpPr>
          <p:cNvPr id="37" name="Rectangle 1"/>
          <p:cNvSpPr>
            <a:spLocks noChangeArrowheads="1"/>
          </p:cNvSpPr>
          <p:nvPr/>
        </p:nvSpPr>
        <p:spPr bwMode="auto">
          <a:xfrm>
            <a:off x="7953388" y="0"/>
            <a:ext cx="423861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40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das Krokodil</a:t>
            </a:r>
            <a:endParaRPr lang="de-DE" altLang="ru-RU" sz="40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pic>
        <p:nvPicPr>
          <p:cNvPr id="18" name="Рисунок 17" descr="giraffe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952464" y="4201928"/>
            <a:ext cx="1357322" cy="2656072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09918" y="4201928"/>
            <a:ext cx="2286016" cy="2573660"/>
          </a:xfrm>
          <a:prstGeom prst="rect">
            <a:avLst/>
          </a:prstGeom>
        </p:spPr>
      </p:pic>
      <p:pic>
        <p:nvPicPr>
          <p:cNvPr id="30" name="Рисунок 29" descr="owl-clip-art-27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6524628" y="4500594"/>
            <a:ext cx="1643041" cy="2357406"/>
          </a:xfrm>
          <a:prstGeom prst="rect">
            <a:avLst/>
          </a:prstGeom>
        </p:spPr>
      </p:pic>
      <p:pic>
        <p:nvPicPr>
          <p:cNvPr id="31" name="Рисунок 30" descr="snale03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9096396" y="4201928"/>
            <a:ext cx="2779797" cy="2555048"/>
          </a:xfrm>
          <a:prstGeom prst="rect">
            <a:avLst/>
          </a:prstGeom>
        </p:spPr>
      </p:pic>
      <p:sp>
        <p:nvSpPr>
          <p:cNvPr id="32" name="Rectangle 1"/>
          <p:cNvSpPr>
            <a:spLocks noChangeArrowheads="1"/>
          </p:cNvSpPr>
          <p:nvPr/>
        </p:nvSpPr>
        <p:spPr bwMode="auto">
          <a:xfrm>
            <a:off x="0" y="3571876"/>
            <a:ext cx="295272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40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die </a:t>
            </a:r>
            <a:r>
              <a:rPr lang="en-US" altLang="ru-RU" sz="40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Giraffe</a:t>
            </a:r>
            <a:endParaRPr lang="de-DE" altLang="ru-RU" sz="4000" b="1" i="1" dirty="0" smtClean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33" name="Rectangle 1"/>
          <p:cNvSpPr>
            <a:spLocks noChangeArrowheads="1"/>
          </p:cNvSpPr>
          <p:nvPr/>
        </p:nvSpPr>
        <p:spPr bwMode="auto">
          <a:xfrm>
            <a:off x="2952728" y="3571876"/>
            <a:ext cx="35719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40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die Schlange</a:t>
            </a:r>
            <a:endParaRPr lang="de-DE" altLang="ru-RU" sz="40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38" name="Rectangle 1"/>
          <p:cNvSpPr>
            <a:spLocks noChangeArrowheads="1"/>
          </p:cNvSpPr>
          <p:nvPr/>
        </p:nvSpPr>
        <p:spPr bwMode="auto">
          <a:xfrm>
            <a:off x="6453190" y="3598135"/>
            <a:ext cx="214314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40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die Eule</a:t>
            </a:r>
            <a:endParaRPr lang="de-DE" altLang="ru-RU" sz="4000" b="1" i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39" name="Rectangle 1"/>
          <p:cNvSpPr>
            <a:spLocks noChangeArrowheads="1"/>
          </p:cNvSpPr>
          <p:nvPr/>
        </p:nvSpPr>
        <p:spPr bwMode="auto">
          <a:xfrm>
            <a:off x="8667768" y="3598135"/>
            <a:ext cx="352423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40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die Schnecke</a:t>
            </a:r>
            <a:endParaRPr lang="de-DE" altLang="ru-RU" sz="40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as Eichhörnch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as Kame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s Krokodi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e Giraff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ie Schlan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ie Eul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die Schneck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35" grpId="0"/>
      <p:bldP spid="37" grpId="0"/>
      <p:bldP spid="32" grpId="0"/>
      <p:bldP spid="33" grpId="0"/>
      <p:bldP spid="38" grpId="0"/>
      <p:bldP spid="39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giraff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09654" y="500042"/>
            <a:ext cx="1357321" cy="265607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09852" y="357166"/>
            <a:ext cx="2500330" cy="2814940"/>
          </a:xfrm>
          <a:prstGeom prst="rect">
            <a:avLst/>
          </a:prstGeom>
        </p:spPr>
      </p:pic>
      <p:pic>
        <p:nvPicPr>
          <p:cNvPr id="26" name="Рисунок 25" descr="owl-clip-art-27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38810" y="500042"/>
            <a:ext cx="1742638" cy="2500306"/>
          </a:xfrm>
          <a:prstGeom prst="rect">
            <a:avLst/>
          </a:prstGeom>
        </p:spPr>
      </p:pic>
      <p:pic>
        <p:nvPicPr>
          <p:cNvPr id="27" name="Рисунок 26" descr="98399b70fcbf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66778" y="3571876"/>
            <a:ext cx="2907973" cy="2786082"/>
          </a:xfrm>
          <a:prstGeom prst="rect">
            <a:avLst/>
          </a:prstGeom>
        </p:spPr>
      </p:pic>
      <p:pic>
        <p:nvPicPr>
          <p:cNvPr id="28" name="Рисунок 27" descr="snale03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024826" y="571480"/>
            <a:ext cx="2608783" cy="2397861"/>
          </a:xfrm>
          <a:prstGeom prst="rect">
            <a:avLst/>
          </a:prstGeom>
        </p:spPr>
      </p:pic>
      <p:pic>
        <p:nvPicPr>
          <p:cNvPr id="34" name="Рисунок 33" descr="camel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582942" y="3643314"/>
            <a:ext cx="2470327" cy="2714644"/>
          </a:xfrm>
          <a:prstGeom prst="rect">
            <a:avLst/>
          </a:prstGeom>
        </p:spPr>
      </p:pic>
      <p:sp>
        <p:nvSpPr>
          <p:cNvPr id="18" name="Штриховая стрелка вправо 17">
            <a:hlinkClick r:id="" action="ppaction://hlinkshowjump?jump=nextslide"/>
          </p:cNvPr>
          <p:cNvSpPr/>
          <p:nvPr/>
        </p:nvSpPr>
        <p:spPr>
          <a:xfrm>
            <a:off x="11477625" y="214290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das Krokodil.wav">
            <a:hlinkClick r:id="" action="ppaction://media"/>
          </p:cNvPr>
          <p:cNvPicPr>
            <a:picLocks noRot="1" noChangeAspect="1"/>
          </p:cNvPicPr>
          <p:nvPr>
            <a:wavAudioFile r:embed="rId1" name="das Krokodil.wav"/>
          </p:nvPr>
        </p:nvPicPr>
        <p:blipFill>
          <a:blip r:embed="rId3"/>
          <a:stretch>
            <a:fillRect/>
          </a:stretch>
        </p:blipFill>
        <p:spPr>
          <a:xfrm>
            <a:off x="12811172" y="2643182"/>
            <a:ext cx="304800" cy="304800"/>
          </a:xfrm>
          <a:prstGeom prst="rect">
            <a:avLst/>
          </a:prstGeom>
        </p:spPr>
      </p:pic>
      <p:pic>
        <p:nvPicPr>
          <p:cNvPr id="11" name="Рисунок 10" descr="crocodile04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39008" y="3786190"/>
            <a:ext cx="3420450" cy="2556043"/>
          </a:xfrm>
          <a:prstGeom prst="rect">
            <a:avLst/>
          </a:prstGeom>
        </p:spPr>
      </p:pic>
      <p:sp>
        <p:nvSpPr>
          <p:cNvPr id="12" name="Штриховая стрелка вправо 11">
            <a:hlinkClick r:id="" action="ppaction://hlinkshowjump?jump=nextslide"/>
          </p:cNvPr>
          <p:cNvSpPr/>
          <p:nvPr/>
        </p:nvSpPr>
        <p:spPr>
          <a:xfrm>
            <a:off x="11477625" y="214290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7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2481282"/>
            <a:ext cx="121920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ru-RU" altLang="ru-RU" sz="80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Покажи, что назвали</a:t>
            </a:r>
            <a:endParaRPr lang="en-US" altLang="ru-RU" sz="80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3" name="Штриховая стрелка вправо 2">
            <a:hlinkClick r:id="" action="ppaction://hlinkshowjump?jump=nextslide"/>
          </p:cNvPr>
          <p:cNvSpPr/>
          <p:nvPr/>
        </p:nvSpPr>
        <p:spPr>
          <a:xfrm>
            <a:off x="11208568" y="260648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derAffe.wav">
            <a:hlinkClick r:id="" action="ppaction://media"/>
          </p:cNvPr>
          <p:cNvPicPr>
            <a:picLocks noRot="1" noChangeAspect="1"/>
          </p:cNvPicPr>
          <p:nvPr>
            <a:wavAudioFile r:embed="rId1" name="derAffe.wav"/>
          </p:nvPr>
        </p:nvPicPr>
        <p:blipFill>
          <a:blip r:embed="rId5"/>
          <a:stretch>
            <a:fillRect/>
          </a:stretch>
        </p:blipFill>
        <p:spPr>
          <a:xfrm>
            <a:off x="13025486" y="2285992"/>
            <a:ext cx="304800" cy="304800"/>
          </a:xfrm>
          <a:prstGeom prst="rect">
            <a:avLst/>
          </a:prstGeom>
        </p:spPr>
      </p:pic>
      <p:pic>
        <p:nvPicPr>
          <p:cNvPr id="12" name="Рисунок 11" descr="big lion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52398" y="428604"/>
            <a:ext cx="2478925" cy="2806536"/>
          </a:xfrm>
          <a:prstGeom prst="rect">
            <a:avLst/>
          </a:prstGeom>
        </p:spPr>
      </p:pic>
      <p:pic>
        <p:nvPicPr>
          <p:cNvPr id="13" name="Рисунок 23" descr="tiger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95670" y="357166"/>
            <a:ext cx="1836486" cy="2928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monkey00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667372" y="285728"/>
            <a:ext cx="2910208" cy="3122412"/>
          </a:xfrm>
          <a:prstGeom prst="rect">
            <a:avLst/>
          </a:prstGeom>
        </p:spPr>
      </p:pic>
      <p:pic>
        <p:nvPicPr>
          <p:cNvPr id="15" name="Рисунок 20" descr="zayac.pn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524232" y="3643314"/>
            <a:ext cx="2861846" cy="2951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bear03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8667768" y="500042"/>
            <a:ext cx="2256515" cy="2814828"/>
          </a:xfrm>
          <a:prstGeom prst="rect">
            <a:avLst/>
          </a:prstGeom>
        </p:spPr>
      </p:pic>
      <p:pic>
        <p:nvPicPr>
          <p:cNvPr id="17" name="Рисунок 16" descr="elephant01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52398" y="3571876"/>
            <a:ext cx="3127433" cy="3071834"/>
          </a:xfrm>
          <a:prstGeom prst="rect">
            <a:avLst/>
          </a:prstGeom>
        </p:spPr>
      </p:pic>
      <p:pic>
        <p:nvPicPr>
          <p:cNvPr id="19" name="Рисунок 18" descr="fox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810380" y="3786190"/>
            <a:ext cx="2076465" cy="2831543"/>
          </a:xfrm>
          <a:prstGeom prst="rect">
            <a:avLst/>
          </a:prstGeom>
        </p:spPr>
      </p:pic>
      <p:pic>
        <p:nvPicPr>
          <p:cNvPr id="20" name="Рисунок 19" descr="wolf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9167834" y="3625660"/>
            <a:ext cx="2143140" cy="2949911"/>
          </a:xfrm>
          <a:prstGeom prst="rect">
            <a:avLst/>
          </a:prstGeom>
        </p:spPr>
      </p:pic>
      <p:sp>
        <p:nvSpPr>
          <p:cNvPr id="21" name="Штриховая стрелка вправо 20">
            <a:hlinkClick r:id="" action="ppaction://hlinkshowjump?jump=nextslide"/>
          </p:cNvPr>
          <p:cNvSpPr/>
          <p:nvPr/>
        </p:nvSpPr>
        <p:spPr>
          <a:xfrm>
            <a:off x="11477625" y="214290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2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2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3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5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26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7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8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39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0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1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52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3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4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65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6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77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78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9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8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90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91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2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9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Znala-chto-ugadae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derHase.wav">
            <a:hlinkClick r:id="" action="ppaction://media"/>
          </p:cNvPr>
          <p:cNvPicPr>
            <a:picLocks noRot="1" noChangeAspect="1"/>
          </p:cNvPicPr>
          <p:nvPr>
            <a:wavAudioFile r:embed="rId1" name="derHase.wav"/>
          </p:nvPr>
        </p:nvPicPr>
        <p:blipFill>
          <a:blip r:embed="rId5"/>
          <a:stretch>
            <a:fillRect/>
          </a:stretch>
        </p:blipFill>
        <p:spPr>
          <a:xfrm>
            <a:off x="12596858" y="2786058"/>
            <a:ext cx="304800" cy="304800"/>
          </a:xfrm>
          <a:prstGeom prst="rect">
            <a:avLst/>
          </a:prstGeom>
        </p:spPr>
      </p:pic>
      <p:pic>
        <p:nvPicPr>
          <p:cNvPr id="12" name="Рисунок 11" descr="big lion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52398" y="428604"/>
            <a:ext cx="2478925" cy="2806536"/>
          </a:xfrm>
          <a:prstGeom prst="rect">
            <a:avLst/>
          </a:prstGeom>
        </p:spPr>
      </p:pic>
      <p:pic>
        <p:nvPicPr>
          <p:cNvPr id="13" name="Рисунок 23" descr="tiger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95670" y="357166"/>
            <a:ext cx="1836486" cy="2928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monkey00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667372" y="285728"/>
            <a:ext cx="2910208" cy="3122412"/>
          </a:xfrm>
          <a:prstGeom prst="rect">
            <a:avLst/>
          </a:prstGeom>
        </p:spPr>
      </p:pic>
      <p:pic>
        <p:nvPicPr>
          <p:cNvPr id="15" name="Рисунок 20" descr="zayac.pn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524232" y="3643314"/>
            <a:ext cx="2861846" cy="2951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bear03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8667768" y="500042"/>
            <a:ext cx="2256515" cy="2814828"/>
          </a:xfrm>
          <a:prstGeom prst="rect">
            <a:avLst/>
          </a:prstGeom>
        </p:spPr>
      </p:pic>
      <p:pic>
        <p:nvPicPr>
          <p:cNvPr id="17" name="Рисунок 16" descr="elephant01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52398" y="3571876"/>
            <a:ext cx="3127433" cy="3071834"/>
          </a:xfrm>
          <a:prstGeom prst="rect">
            <a:avLst/>
          </a:prstGeom>
        </p:spPr>
      </p:pic>
      <p:pic>
        <p:nvPicPr>
          <p:cNvPr id="19" name="Рисунок 18" descr="fox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810380" y="3786190"/>
            <a:ext cx="2076465" cy="2831543"/>
          </a:xfrm>
          <a:prstGeom prst="rect">
            <a:avLst/>
          </a:prstGeom>
        </p:spPr>
      </p:pic>
      <p:pic>
        <p:nvPicPr>
          <p:cNvPr id="20" name="Рисунок 19" descr="wolf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9167834" y="3625660"/>
            <a:ext cx="2143140" cy="2949911"/>
          </a:xfrm>
          <a:prstGeom prst="rect">
            <a:avLst/>
          </a:prstGeom>
        </p:spPr>
      </p:pic>
      <p:sp>
        <p:nvSpPr>
          <p:cNvPr id="21" name="Штриховая стрелка вправо 20">
            <a:hlinkClick r:id="" action="ppaction://hlinkshowjump?jump=nextslide"/>
          </p:cNvPr>
          <p:cNvSpPr/>
          <p:nvPr/>
        </p:nvSpPr>
        <p:spPr>
          <a:xfrm>
            <a:off x="11477625" y="214290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59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2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3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5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26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7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8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39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0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1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52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3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4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65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6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77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78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9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8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90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91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2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9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Znala-chto-ugadae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big lion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2398" y="428604"/>
            <a:ext cx="2478925" cy="2806536"/>
          </a:xfrm>
          <a:prstGeom prst="rect">
            <a:avLst/>
          </a:prstGeom>
        </p:spPr>
      </p:pic>
      <p:pic>
        <p:nvPicPr>
          <p:cNvPr id="13" name="Рисунок 23" descr="tiger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95670" y="357166"/>
            <a:ext cx="1836486" cy="2928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monkey00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667372" y="285728"/>
            <a:ext cx="2910208" cy="3122412"/>
          </a:xfrm>
          <a:prstGeom prst="rect">
            <a:avLst/>
          </a:prstGeom>
        </p:spPr>
      </p:pic>
      <p:pic>
        <p:nvPicPr>
          <p:cNvPr id="15" name="Рисунок 20" descr="zayac.pn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24232" y="3643314"/>
            <a:ext cx="2861846" cy="2951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bear03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8667768" y="500042"/>
            <a:ext cx="2256515" cy="2814828"/>
          </a:xfrm>
          <a:prstGeom prst="rect">
            <a:avLst/>
          </a:prstGeom>
        </p:spPr>
      </p:pic>
      <p:pic>
        <p:nvPicPr>
          <p:cNvPr id="17" name="Рисунок 16" descr="elephant01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52398" y="3571876"/>
            <a:ext cx="3127433" cy="3071834"/>
          </a:xfrm>
          <a:prstGeom prst="rect">
            <a:avLst/>
          </a:prstGeom>
        </p:spPr>
      </p:pic>
      <p:pic>
        <p:nvPicPr>
          <p:cNvPr id="19" name="Рисунок 18" descr="fox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810380" y="3786190"/>
            <a:ext cx="2076465" cy="2831543"/>
          </a:xfrm>
          <a:prstGeom prst="rect">
            <a:avLst/>
          </a:prstGeom>
        </p:spPr>
      </p:pic>
      <p:pic>
        <p:nvPicPr>
          <p:cNvPr id="20" name="Рисунок 19" descr="wolf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9167834" y="3625660"/>
            <a:ext cx="2143140" cy="2949911"/>
          </a:xfrm>
          <a:prstGeom prst="rect">
            <a:avLst/>
          </a:prstGeom>
        </p:spPr>
      </p:pic>
      <p:sp>
        <p:nvSpPr>
          <p:cNvPr id="21" name="Штриховая стрелка вправо 20">
            <a:hlinkClick r:id="" action="ppaction://hlinkshowjump?jump=nextslide"/>
          </p:cNvPr>
          <p:cNvSpPr/>
          <p:nvPr/>
        </p:nvSpPr>
        <p:spPr>
          <a:xfrm>
            <a:off x="11477625" y="214290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  <p:pic>
        <p:nvPicPr>
          <p:cNvPr id="23" name="derBaer.wav">
            <a:hlinkClick r:id="" action="ppaction://media"/>
          </p:cNvPr>
          <p:cNvPicPr>
            <a:picLocks noRot="1" noChangeAspect="1"/>
          </p:cNvPicPr>
          <p:nvPr>
            <a:wavAudioFile r:embed="rId1" name="derBaer.wav"/>
          </p:nvPr>
        </p:nvPicPr>
        <p:blipFill>
          <a:blip r:embed="rId13"/>
          <a:stretch>
            <a:fillRect/>
          </a:stretch>
        </p:blipFill>
        <p:spPr>
          <a:xfrm>
            <a:off x="12882610" y="135729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11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1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2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4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25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6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7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38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9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0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51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2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3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64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5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76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77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8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8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89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90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1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9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>
                <p:cTn id="9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Znala-chto-ugadae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derFuchs.wav">
            <a:hlinkClick r:id="" action="ppaction://media"/>
          </p:cNvPr>
          <p:cNvPicPr>
            <a:picLocks noRot="1" noChangeAspect="1"/>
          </p:cNvPicPr>
          <p:nvPr>
            <a:wavAudioFile r:embed="rId1" name="derFuchs.wav"/>
          </p:nvPr>
        </p:nvPicPr>
        <p:blipFill>
          <a:blip r:embed="rId5"/>
          <a:stretch>
            <a:fillRect/>
          </a:stretch>
        </p:blipFill>
        <p:spPr>
          <a:xfrm>
            <a:off x="12811172" y="2428868"/>
            <a:ext cx="304800" cy="304800"/>
          </a:xfrm>
          <a:prstGeom prst="rect">
            <a:avLst/>
          </a:prstGeom>
        </p:spPr>
      </p:pic>
      <p:pic>
        <p:nvPicPr>
          <p:cNvPr id="15" name="Рисунок 14" descr="big lion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52398" y="428604"/>
            <a:ext cx="2478925" cy="2806536"/>
          </a:xfrm>
          <a:prstGeom prst="rect">
            <a:avLst/>
          </a:prstGeom>
        </p:spPr>
      </p:pic>
      <p:pic>
        <p:nvPicPr>
          <p:cNvPr id="16" name="Рисунок 23" descr="tiger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95670" y="357166"/>
            <a:ext cx="1836486" cy="2928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monkey00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667372" y="285728"/>
            <a:ext cx="2910208" cy="3122412"/>
          </a:xfrm>
          <a:prstGeom prst="rect">
            <a:avLst/>
          </a:prstGeom>
        </p:spPr>
      </p:pic>
      <p:pic>
        <p:nvPicPr>
          <p:cNvPr id="19" name="Рисунок 20" descr="zayac.pn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524232" y="3643314"/>
            <a:ext cx="2861846" cy="2951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Рисунок 19" descr="bear03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8667768" y="500042"/>
            <a:ext cx="2256515" cy="2814828"/>
          </a:xfrm>
          <a:prstGeom prst="rect">
            <a:avLst/>
          </a:prstGeom>
        </p:spPr>
      </p:pic>
      <p:pic>
        <p:nvPicPr>
          <p:cNvPr id="21" name="Рисунок 20" descr="elephant01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52398" y="3571876"/>
            <a:ext cx="3127433" cy="3071834"/>
          </a:xfrm>
          <a:prstGeom prst="rect">
            <a:avLst/>
          </a:prstGeom>
        </p:spPr>
      </p:pic>
      <p:pic>
        <p:nvPicPr>
          <p:cNvPr id="23" name="Рисунок 22" descr="fox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810380" y="3786190"/>
            <a:ext cx="2076465" cy="2831543"/>
          </a:xfrm>
          <a:prstGeom prst="rect">
            <a:avLst/>
          </a:prstGeom>
        </p:spPr>
      </p:pic>
      <p:pic>
        <p:nvPicPr>
          <p:cNvPr id="25" name="Рисунок 24" descr="wolf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9167834" y="3625660"/>
            <a:ext cx="2143140" cy="2949911"/>
          </a:xfrm>
          <a:prstGeom prst="rect">
            <a:avLst/>
          </a:prstGeom>
        </p:spPr>
      </p:pic>
      <p:sp>
        <p:nvSpPr>
          <p:cNvPr id="27" name="Штриховая стрелка вправо 26">
            <a:hlinkClick r:id="" action="ppaction://hlinkshowjump?jump=nextslide"/>
          </p:cNvPr>
          <p:cNvSpPr/>
          <p:nvPr/>
        </p:nvSpPr>
        <p:spPr>
          <a:xfrm>
            <a:off x="11477625" y="214290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19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2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3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5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26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7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8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39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0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1" dur="1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52" dur="1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3" dur="1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1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4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65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6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77" dur="1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78" dur="1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9" dur="1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1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8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90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91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2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9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Znala-chto-ugadae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derLoewe.wav">
            <a:hlinkClick r:id="" action="ppaction://media"/>
          </p:cNvPr>
          <p:cNvPicPr>
            <a:picLocks noRot="1" noChangeAspect="1"/>
          </p:cNvPicPr>
          <p:nvPr>
            <a:wavAudioFile r:embed="rId1" name="derLoewe.wav"/>
          </p:nvPr>
        </p:nvPicPr>
        <p:blipFill>
          <a:blip r:embed="rId5"/>
          <a:stretch>
            <a:fillRect/>
          </a:stretch>
        </p:blipFill>
        <p:spPr>
          <a:xfrm>
            <a:off x="12954048" y="2714620"/>
            <a:ext cx="304800" cy="304800"/>
          </a:xfrm>
          <a:prstGeom prst="rect">
            <a:avLst/>
          </a:prstGeom>
        </p:spPr>
      </p:pic>
      <p:pic>
        <p:nvPicPr>
          <p:cNvPr id="12" name="Рисунок 11" descr="big lion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52398" y="428604"/>
            <a:ext cx="2478925" cy="2806536"/>
          </a:xfrm>
          <a:prstGeom prst="rect">
            <a:avLst/>
          </a:prstGeom>
        </p:spPr>
      </p:pic>
      <p:pic>
        <p:nvPicPr>
          <p:cNvPr id="13" name="Рисунок 23" descr="tiger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95670" y="357166"/>
            <a:ext cx="1836486" cy="2928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monkey00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667372" y="285728"/>
            <a:ext cx="2910208" cy="3122412"/>
          </a:xfrm>
          <a:prstGeom prst="rect">
            <a:avLst/>
          </a:prstGeom>
        </p:spPr>
      </p:pic>
      <p:pic>
        <p:nvPicPr>
          <p:cNvPr id="15" name="Рисунок 20" descr="zayac.pn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524232" y="3643314"/>
            <a:ext cx="2861846" cy="2951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bear03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8667768" y="500042"/>
            <a:ext cx="2256515" cy="2814828"/>
          </a:xfrm>
          <a:prstGeom prst="rect">
            <a:avLst/>
          </a:prstGeom>
        </p:spPr>
      </p:pic>
      <p:pic>
        <p:nvPicPr>
          <p:cNvPr id="17" name="Рисунок 16" descr="elephant01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52398" y="3571876"/>
            <a:ext cx="3127433" cy="3071834"/>
          </a:xfrm>
          <a:prstGeom prst="rect">
            <a:avLst/>
          </a:prstGeom>
        </p:spPr>
      </p:pic>
      <p:pic>
        <p:nvPicPr>
          <p:cNvPr id="19" name="Рисунок 18" descr="fox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810380" y="3786190"/>
            <a:ext cx="2076465" cy="2831543"/>
          </a:xfrm>
          <a:prstGeom prst="rect">
            <a:avLst/>
          </a:prstGeom>
        </p:spPr>
      </p:pic>
      <p:pic>
        <p:nvPicPr>
          <p:cNvPr id="20" name="Рисунок 19" descr="wolf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9167834" y="3625660"/>
            <a:ext cx="2143140" cy="2949911"/>
          </a:xfrm>
          <a:prstGeom prst="rect">
            <a:avLst/>
          </a:prstGeom>
        </p:spPr>
      </p:pic>
      <p:sp>
        <p:nvSpPr>
          <p:cNvPr id="21" name="Штриховая стрелка вправо 20">
            <a:hlinkClick r:id="" action="ppaction://hlinkshowjump?jump=nextslide"/>
          </p:cNvPr>
          <p:cNvSpPr/>
          <p:nvPr/>
        </p:nvSpPr>
        <p:spPr>
          <a:xfrm>
            <a:off x="11477625" y="214290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07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2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3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5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26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7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8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39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0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1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52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3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4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65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6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77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78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9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8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90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91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2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9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Znala-chto-ugadae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derElefant1.wav">
            <a:hlinkClick r:id="" action="ppaction://media"/>
          </p:cNvPr>
          <p:cNvPicPr>
            <a:picLocks noRot="1" noChangeAspect="1"/>
          </p:cNvPicPr>
          <p:nvPr>
            <a:wavAudioFile r:embed="rId1" name="derElefant1.wav"/>
          </p:nvPr>
        </p:nvPicPr>
        <p:blipFill>
          <a:blip r:embed="rId5"/>
          <a:stretch>
            <a:fillRect/>
          </a:stretch>
        </p:blipFill>
        <p:spPr>
          <a:xfrm>
            <a:off x="12811172" y="2714620"/>
            <a:ext cx="304800" cy="304800"/>
          </a:xfrm>
          <a:prstGeom prst="rect">
            <a:avLst/>
          </a:prstGeom>
        </p:spPr>
      </p:pic>
      <p:pic>
        <p:nvPicPr>
          <p:cNvPr id="13" name="Рисунок 12" descr="big lion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52398" y="428604"/>
            <a:ext cx="2478925" cy="2806536"/>
          </a:xfrm>
          <a:prstGeom prst="rect">
            <a:avLst/>
          </a:prstGeom>
        </p:spPr>
      </p:pic>
      <p:pic>
        <p:nvPicPr>
          <p:cNvPr id="14" name="Рисунок 23" descr="tiger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95670" y="357166"/>
            <a:ext cx="1836486" cy="2928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monkey00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667372" y="285728"/>
            <a:ext cx="2910208" cy="3122412"/>
          </a:xfrm>
          <a:prstGeom prst="rect">
            <a:avLst/>
          </a:prstGeom>
        </p:spPr>
      </p:pic>
      <p:pic>
        <p:nvPicPr>
          <p:cNvPr id="16" name="Рисунок 20" descr="zayac.pn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524232" y="3643314"/>
            <a:ext cx="2861846" cy="2951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bear03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8667768" y="500042"/>
            <a:ext cx="2256515" cy="2814828"/>
          </a:xfrm>
          <a:prstGeom prst="rect">
            <a:avLst/>
          </a:prstGeom>
        </p:spPr>
      </p:pic>
      <p:pic>
        <p:nvPicPr>
          <p:cNvPr id="19" name="Рисунок 18" descr="elephant01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52398" y="3571876"/>
            <a:ext cx="3127433" cy="3071834"/>
          </a:xfrm>
          <a:prstGeom prst="rect">
            <a:avLst/>
          </a:prstGeom>
        </p:spPr>
      </p:pic>
      <p:pic>
        <p:nvPicPr>
          <p:cNvPr id="20" name="Рисунок 19" descr="fox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810380" y="3786190"/>
            <a:ext cx="2076465" cy="2831543"/>
          </a:xfrm>
          <a:prstGeom prst="rect">
            <a:avLst/>
          </a:prstGeom>
        </p:spPr>
      </p:pic>
      <p:pic>
        <p:nvPicPr>
          <p:cNvPr id="21" name="Рисунок 20" descr="wolf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9167834" y="3625660"/>
            <a:ext cx="2143140" cy="2949911"/>
          </a:xfrm>
          <a:prstGeom prst="rect">
            <a:avLst/>
          </a:prstGeom>
        </p:spPr>
      </p:pic>
      <p:sp>
        <p:nvSpPr>
          <p:cNvPr id="23" name="Штриховая стрелка вправо 22">
            <a:hlinkClick r:id="" action="ppaction://hlinkshowjump?jump=nextslide"/>
          </p:cNvPr>
          <p:cNvSpPr/>
          <p:nvPr/>
        </p:nvSpPr>
        <p:spPr>
          <a:xfrm>
            <a:off x="11477625" y="214290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2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2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3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5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26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7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8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39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0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1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52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3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4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65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6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77" dur="1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78" dur="1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9" dur="1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1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8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90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91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2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9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Znala-chto-ugadae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derTiger1.wav">
            <a:hlinkClick r:id="" action="ppaction://media"/>
          </p:cNvPr>
          <p:cNvPicPr>
            <a:picLocks noRot="1" noChangeAspect="1"/>
          </p:cNvPicPr>
          <p:nvPr>
            <a:wavAudioFile r:embed="rId1" name="derTiger1.wav"/>
          </p:nvPr>
        </p:nvPicPr>
        <p:blipFill>
          <a:blip r:embed="rId5"/>
          <a:stretch>
            <a:fillRect/>
          </a:stretch>
        </p:blipFill>
        <p:spPr>
          <a:xfrm>
            <a:off x="12811172" y="2928934"/>
            <a:ext cx="304800" cy="304800"/>
          </a:xfrm>
          <a:prstGeom prst="rect">
            <a:avLst/>
          </a:prstGeom>
        </p:spPr>
      </p:pic>
      <p:pic>
        <p:nvPicPr>
          <p:cNvPr id="12" name="Рисунок 11" descr="big lion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52398" y="428604"/>
            <a:ext cx="2478925" cy="2806536"/>
          </a:xfrm>
          <a:prstGeom prst="rect">
            <a:avLst/>
          </a:prstGeom>
        </p:spPr>
      </p:pic>
      <p:pic>
        <p:nvPicPr>
          <p:cNvPr id="13" name="Рисунок 23" descr="tiger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95670" y="357166"/>
            <a:ext cx="1836486" cy="2928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monkey00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667372" y="285728"/>
            <a:ext cx="2910208" cy="3122412"/>
          </a:xfrm>
          <a:prstGeom prst="rect">
            <a:avLst/>
          </a:prstGeom>
        </p:spPr>
      </p:pic>
      <p:pic>
        <p:nvPicPr>
          <p:cNvPr id="15" name="Рисунок 20" descr="zayac.pn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524232" y="3643314"/>
            <a:ext cx="2861846" cy="2951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bear03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8667768" y="500042"/>
            <a:ext cx="2256515" cy="2814828"/>
          </a:xfrm>
          <a:prstGeom prst="rect">
            <a:avLst/>
          </a:prstGeom>
        </p:spPr>
      </p:pic>
      <p:pic>
        <p:nvPicPr>
          <p:cNvPr id="17" name="Рисунок 16" descr="elephant01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52398" y="3571876"/>
            <a:ext cx="3127433" cy="3071834"/>
          </a:xfrm>
          <a:prstGeom prst="rect">
            <a:avLst/>
          </a:prstGeom>
        </p:spPr>
      </p:pic>
      <p:pic>
        <p:nvPicPr>
          <p:cNvPr id="19" name="Рисунок 18" descr="fox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810380" y="3786190"/>
            <a:ext cx="2076465" cy="2831543"/>
          </a:xfrm>
          <a:prstGeom prst="rect">
            <a:avLst/>
          </a:prstGeom>
        </p:spPr>
      </p:pic>
      <p:pic>
        <p:nvPicPr>
          <p:cNvPr id="20" name="Рисунок 19" descr="wolf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9167834" y="3625660"/>
            <a:ext cx="2143140" cy="2949911"/>
          </a:xfrm>
          <a:prstGeom prst="rect">
            <a:avLst/>
          </a:prstGeom>
        </p:spPr>
      </p:pic>
      <p:sp>
        <p:nvSpPr>
          <p:cNvPr id="21" name="Штриховая стрелка вправо 20">
            <a:hlinkClick r:id="" action="ppaction://hlinkshowjump?jump=nextslide"/>
          </p:cNvPr>
          <p:cNvSpPr/>
          <p:nvPr/>
        </p:nvSpPr>
        <p:spPr>
          <a:xfrm>
            <a:off x="11477625" y="214290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42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2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3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5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26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7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8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39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0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1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52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3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4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65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6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77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78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9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8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90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91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2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9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Znala-chto-ugadae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"/>
          <p:cNvSpPr>
            <a:spLocks noChangeArrowheads="1"/>
          </p:cNvSpPr>
          <p:nvPr/>
        </p:nvSpPr>
        <p:spPr bwMode="auto">
          <a:xfrm>
            <a:off x="0" y="2358172"/>
            <a:ext cx="121920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ru-RU" altLang="ru-RU" sz="96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Что пропало?</a:t>
            </a:r>
            <a:endParaRPr lang="en-US" altLang="ru-RU" sz="96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1" name="Штриховая стрелка вправо 20">
            <a:hlinkClick r:id="" action="ppaction://hlinkshowjump?jump=nextslide"/>
          </p:cNvPr>
          <p:cNvSpPr/>
          <p:nvPr/>
        </p:nvSpPr>
        <p:spPr>
          <a:xfrm>
            <a:off x="11208568" y="260648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Рисунок 37" descr="big lion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2398" y="428604"/>
            <a:ext cx="2478925" cy="2806536"/>
          </a:xfrm>
          <a:prstGeom prst="rect">
            <a:avLst/>
          </a:prstGeom>
        </p:spPr>
      </p:pic>
      <p:pic>
        <p:nvPicPr>
          <p:cNvPr id="40" name="Рисунок 23" descr="tiger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95670" y="357166"/>
            <a:ext cx="1836486" cy="2928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Рисунок 41" descr="monkey00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667372" y="285728"/>
            <a:ext cx="2910208" cy="3122412"/>
          </a:xfrm>
          <a:prstGeom prst="rect">
            <a:avLst/>
          </a:prstGeom>
        </p:spPr>
      </p:pic>
      <p:pic>
        <p:nvPicPr>
          <p:cNvPr id="22" name="Рисунок 20" descr="zayac.pn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24232" y="3643314"/>
            <a:ext cx="2861846" cy="2951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Рисунок 23" descr="bear03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8667768" y="500042"/>
            <a:ext cx="2256515" cy="2814828"/>
          </a:xfrm>
          <a:prstGeom prst="rect">
            <a:avLst/>
          </a:prstGeom>
        </p:spPr>
      </p:pic>
      <p:pic>
        <p:nvPicPr>
          <p:cNvPr id="26" name="Рисунок 25" descr="elephant01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52398" y="3571876"/>
            <a:ext cx="3127433" cy="3071834"/>
          </a:xfrm>
          <a:prstGeom prst="rect">
            <a:avLst/>
          </a:prstGeom>
        </p:spPr>
      </p:pic>
      <p:pic>
        <p:nvPicPr>
          <p:cNvPr id="29" name="Рисунок 28" descr="fox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810380" y="3786190"/>
            <a:ext cx="2076465" cy="2831543"/>
          </a:xfrm>
          <a:prstGeom prst="rect">
            <a:avLst/>
          </a:prstGeom>
        </p:spPr>
      </p:pic>
      <p:pic>
        <p:nvPicPr>
          <p:cNvPr id="43" name="Рисунок 42" descr="wolf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9167834" y="3625660"/>
            <a:ext cx="2143140" cy="2949911"/>
          </a:xfrm>
          <a:prstGeom prst="rect">
            <a:avLst/>
          </a:prstGeom>
        </p:spPr>
      </p:pic>
      <p:sp>
        <p:nvSpPr>
          <p:cNvPr id="18" name="Штриховая стрелка вправо 17">
            <a:hlinkClick r:id="" action="ppaction://hlinkshowjump?jump=nextslide"/>
          </p:cNvPr>
          <p:cNvSpPr/>
          <p:nvPr/>
        </p:nvSpPr>
        <p:spPr>
          <a:xfrm>
            <a:off x="11477625" y="214290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  <p:pic>
        <p:nvPicPr>
          <p:cNvPr id="11" name="derWolf.wav">
            <a:hlinkClick r:id="" action="ppaction://media"/>
          </p:cNvPr>
          <p:cNvPicPr>
            <a:picLocks noRot="1" noChangeAspect="1"/>
          </p:cNvPicPr>
          <p:nvPr>
            <a:wavAudioFile r:embed="rId1" name="derWolf.wav"/>
          </p:nvPr>
        </p:nvPicPr>
        <p:blipFill>
          <a:blip r:embed="rId13"/>
          <a:stretch>
            <a:fillRect/>
          </a:stretch>
        </p:blipFill>
        <p:spPr>
          <a:xfrm>
            <a:off x="12668296" y="285749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1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1" dur="1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2" dur="1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" dur="1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4" dur="1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25" dur="1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6" dur="1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1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7" dur="1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38" dur="1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9" dur="1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1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0" dur="1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51" dur="1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2" dur="1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1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3" dur="1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64" dur="1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5" dur="1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1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76" dur="1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77" dur="1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8" dur="1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1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8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89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90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1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9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audio>
              <p:cMediaNode>
                <p:cTn id="9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3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Znala-chto-ugadae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derVogel.wav">
            <a:hlinkClick r:id="" action="ppaction://media"/>
          </p:cNvPr>
          <p:cNvPicPr>
            <a:picLocks noRot="1" noChangeAspect="1"/>
          </p:cNvPicPr>
          <p:nvPr>
            <a:wavAudioFile r:embed="rId1" name="derVogel.wav"/>
          </p:nvPr>
        </p:nvPicPr>
        <p:blipFill>
          <a:blip r:embed="rId5"/>
          <a:stretch>
            <a:fillRect/>
          </a:stretch>
        </p:blipFill>
        <p:spPr>
          <a:xfrm>
            <a:off x="13168362" y="1928802"/>
            <a:ext cx="304800" cy="304800"/>
          </a:xfrm>
          <a:prstGeom prst="rect">
            <a:avLst/>
          </a:prstGeom>
        </p:spPr>
      </p:pic>
      <p:pic>
        <p:nvPicPr>
          <p:cNvPr id="10" name="Рисунок 9" descr="igel000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81026" y="928670"/>
            <a:ext cx="3209097" cy="2360457"/>
          </a:xfrm>
          <a:prstGeom prst="rect">
            <a:avLst/>
          </a:prstGeom>
        </p:spPr>
      </p:pic>
      <p:pic>
        <p:nvPicPr>
          <p:cNvPr id="11" name="Рисунок 21" descr="happy_fish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52926" y="928670"/>
            <a:ext cx="3357586" cy="2519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8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453454" y="928670"/>
            <a:ext cx="2187717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parrot004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952464" y="3714752"/>
            <a:ext cx="3444950" cy="2857496"/>
          </a:xfrm>
          <a:prstGeom prst="rect">
            <a:avLst/>
          </a:prstGeom>
        </p:spPr>
      </p:pic>
      <p:pic>
        <p:nvPicPr>
          <p:cNvPr id="15" name="Рисунок 14" descr="butterfly04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705956" y="3714752"/>
            <a:ext cx="3318870" cy="2811064"/>
          </a:xfrm>
          <a:prstGeom prst="rect">
            <a:avLst/>
          </a:prstGeom>
        </p:spPr>
      </p:pic>
      <p:pic>
        <p:nvPicPr>
          <p:cNvPr id="16" name="Рисунок 15" descr="frog01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8596330" y="3857628"/>
            <a:ext cx="2497005" cy="2714644"/>
          </a:xfrm>
          <a:prstGeom prst="rect">
            <a:avLst/>
          </a:prstGeom>
        </p:spPr>
      </p:pic>
      <p:sp>
        <p:nvSpPr>
          <p:cNvPr id="17" name="Штриховая стрелка вправо 16">
            <a:hlinkClick r:id="" action="ppaction://hlinkshowjump?jump=nextslide"/>
          </p:cNvPr>
          <p:cNvSpPr/>
          <p:nvPr/>
        </p:nvSpPr>
        <p:spPr>
          <a:xfrm>
            <a:off x="11477625" y="214290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6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2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3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5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26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7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8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39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0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1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52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3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4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65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6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Znala-chto-ugadae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der_Schmetterling.wav">
            <a:hlinkClick r:id="" action="ppaction://media"/>
          </p:cNvPr>
          <p:cNvPicPr>
            <a:picLocks noRot="1" noChangeAspect="1"/>
          </p:cNvPicPr>
          <p:nvPr>
            <a:wavAudioFile r:embed="rId1" name="der_Schmetterling.wav"/>
          </p:nvPr>
        </p:nvPicPr>
        <p:blipFill>
          <a:blip r:embed="rId5"/>
          <a:stretch>
            <a:fillRect/>
          </a:stretch>
        </p:blipFill>
        <p:spPr>
          <a:xfrm>
            <a:off x="13096924" y="2571744"/>
            <a:ext cx="304800" cy="304800"/>
          </a:xfrm>
          <a:prstGeom prst="rect">
            <a:avLst/>
          </a:prstGeom>
        </p:spPr>
      </p:pic>
      <p:pic>
        <p:nvPicPr>
          <p:cNvPr id="10" name="Рисунок 9" descr="igel000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81026" y="928670"/>
            <a:ext cx="3209097" cy="2360457"/>
          </a:xfrm>
          <a:prstGeom prst="rect">
            <a:avLst/>
          </a:prstGeom>
        </p:spPr>
      </p:pic>
      <p:pic>
        <p:nvPicPr>
          <p:cNvPr id="11" name="Рисунок 21" descr="happy_fish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52926" y="928670"/>
            <a:ext cx="3357586" cy="2519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8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453454" y="928670"/>
            <a:ext cx="2187717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parrot004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952464" y="3714752"/>
            <a:ext cx="3444950" cy="2857496"/>
          </a:xfrm>
          <a:prstGeom prst="rect">
            <a:avLst/>
          </a:prstGeom>
        </p:spPr>
      </p:pic>
      <p:pic>
        <p:nvPicPr>
          <p:cNvPr id="15" name="Рисунок 14" descr="butterfly04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705956" y="3714752"/>
            <a:ext cx="3318870" cy="2811064"/>
          </a:xfrm>
          <a:prstGeom prst="rect">
            <a:avLst/>
          </a:prstGeom>
        </p:spPr>
      </p:pic>
      <p:pic>
        <p:nvPicPr>
          <p:cNvPr id="16" name="Рисунок 15" descr="frog01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8596330" y="3857628"/>
            <a:ext cx="2497005" cy="2714644"/>
          </a:xfrm>
          <a:prstGeom prst="rect">
            <a:avLst/>
          </a:prstGeom>
        </p:spPr>
      </p:pic>
      <p:sp>
        <p:nvSpPr>
          <p:cNvPr id="17" name="Штриховая стрелка вправо 16">
            <a:hlinkClick r:id="" action="ppaction://hlinkshowjump?jump=nextslide"/>
          </p:cNvPr>
          <p:cNvSpPr/>
          <p:nvPr/>
        </p:nvSpPr>
        <p:spPr>
          <a:xfrm>
            <a:off x="11477625" y="214290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5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2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3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5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26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7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8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39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0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1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52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3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4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65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6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Znala-chto-ugadae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derIgel.wav">
            <a:hlinkClick r:id="" action="ppaction://media"/>
          </p:cNvPr>
          <p:cNvPicPr>
            <a:picLocks noRot="1" noChangeAspect="1"/>
          </p:cNvPicPr>
          <p:nvPr>
            <a:wavAudioFile r:embed="rId1" name="derIgel.wav"/>
          </p:nvPr>
        </p:nvPicPr>
        <p:blipFill>
          <a:blip r:embed="rId5"/>
          <a:stretch>
            <a:fillRect/>
          </a:stretch>
        </p:blipFill>
        <p:spPr>
          <a:xfrm>
            <a:off x="12596858" y="2500306"/>
            <a:ext cx="304800" cy="304800"/>
          </a:xfrm>
          <a:prstGeom prst="rect">
            <a:avLst/>
          </a:prstGeom>
        </p:spPr>
      </p:pic>
      <p:pic>
        <p:nvPicPr>
          <p:cNvPr id="10" name="Рисунок 9" descr="igel000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81026" y="928670"/>
            <a:ext cx="3209097" cy="2360457"/>
          </a:xfrm>
          <a:prstGeom prst="rect">
            <a:avLst/>
          </a:prstGeom>
        </p:spPr>
      </p:pic>
      <p:pic>
        <p:nvPicPr>
          <p:cNvPr id="11" name="Рисунок 21" descr="happy_fish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52926" y="928670"/>
            <a:ext cx="3357586" cy="2519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8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453454" y="928670"/>
            <a:ext cx="2187717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parrot004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952464" y="3714752"/>
            <a:ext cx="3444950" cy="2857496"/>
          </a:xfrm>
          <a:prstGeom prst="rect">
            <a:avLst/>
          </a:prstGeom>
        </p:spPr>
      </p:pic>
      <p:pic>
        <p:nvPicPr>
          <p:cNvPr id="15" name="Рисунок 14" descr="butterfly04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705956" y="3714752"/>
            <a:ext cx="3318870" cy="2811064"/>
          </a:xfrm>
          <a:prstGeom prst="rect">
            <a:avLst/>
          </a:prstGeom>
        </p:spPr>
      </p:pic>
      <p:pic>
        <p:nvPicPr>
          <p:cNvPr id="16" name="Рисунок 15" descr="frog01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8596330" y="3857628"/>
            <a:ext cx="2497005" cy="2714644"/>
          </a:xfrm>
          <a:prstGeom prst="rect">
            <a:avLst/>
          </a:prstGeom>
        </p:spPr>
      </p:pic>
      <p:sp>
        <p:nvSpPr>
          <p:cNvPr id="17" name="Штриховая стрелка вправо 16">
            <a:hlinkClick r:id="" action="ppaction://hlinkshowjump?jump=nextslide"/>
          </p:cNvPr>
          <p:cNvSpPr/>
          <p:nvPr/>
        </p:nvSpPr>
        <p:spPr>
          <a:xfrm>
            <a:off x="11477625" y="214290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2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2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3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5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26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7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8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39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0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1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52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3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4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65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6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Znala-chto-ugadae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derFrosch.wav">
            <a:hlinkClick r:id="" action="ppaction://media"/>
          </p:cNvPr>
          <p:cNvPicPr>
            <a:picLocks noRot="1" noChangeAspect="1"/>
          </p:cNvPicPr>
          <p:nvPr>
            <a:wavAudioFile r:embed="rId1" name="derFrosch.wav"/>
          </p:nvPr>
        </p:nvPicPr>
        <p:blipFill>
          <a:blip r:embed="rId5"/>
          <a:stretch>
            <a:fillRect/>
          </a:stretch>
        </p:blipFill>
        <p:spPr>
          <a:xfrm>
            <a:off x="12882610" y="2571744"/>
            <a:ext cx="304800" cy="304800"/>
          </a:xfrm>
          <a:prstGeom prst="rect">
            <a:avLst/>
          </a:prstGeom>
        </p:spPr>
      </p:pic>
      <p:pic>
        <p:nvPicPr>
          <p:cNvPr id="10" name="Рисунок 9" descr="igel000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81026" y="928670"/>
            <a:ext cx="3209097" cy="2360457"/>
          </a:xfrm>
          <a:prstGeom prst="rect">
            <a:avLst/>
          </a:prstGeom>
        </p:spPr>
      </p:pic>
      <p:pic>
        <p:nvPicPr>
          <p:cNvPr id="11" name="Рисунок 21" descr="happy_fish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52926" y="928670"/>
            <a:ext cx="3357586" cy="2519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8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453454" y="928670"/>
            <a:ext cx="2187717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parrot004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952464" y="3714752"/>
            <a:ext cx="3444950" cy="2857496"/>
          </a:xfrm>
          <a:prstGeom prst="rect">
            <a:avLst/>
          </a:prstGeom>
        </p:spPr>
      </p:pic>
      <p:pic>
        <p:nvPicPr>
          <p:cNvPr id="15" name="Рисунок 14" descr="butterfly04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705956" y="3714752"/>
            <a:ext cx="3318870" cy="2811064"/>
          </a:xfrm>
          <a:prstGeom prst="rect">
            <a:avLst/>
          </a:prstGeom>
        </p:spPr>
      </p:pic>
      <p:pic>
        <p:nvPicPr>
          <p:cNvPr id="16" name="Рисунок 15" descr="frog01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8596330" y="3857628"/>
            <a:ext cx="2497005" cy="2714644"/>
          </a:xfrm>
          <a:prstGeom prst="rect">
            <a:avLst/>
          </a:prstGeom>
        </p:spPr>
      </p:pic>
      <p:sp>
        <p:nvSpPr>
          <p:cNvPr id="17" name="Штриховая стрелка вправо 16">
            <a:hlinkClick r:id="" action="ppaction://hlinkshowjump?jump=nextslide"/>
          </p:cNvPr>
          <p:cNvSpPr/>
          <p:nvPr/>
        </p:nvSpPr>
        <p:spPr>
          <a:xfrm>
            <a:off x="11477625" y="214290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1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2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3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5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26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7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8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39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0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1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52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3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4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65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6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Znala-chto-ugadae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derFisch.wav">
            <a:hlinkClick r:id="" action="ppaction://media"/>
          </p:cNvPr>
          <p:cNvPicPr>
            <a:picLocks noRot="1" noChangeAspect="1"/>
          </p:cNvPicPr>
          <p:nvPr>
            <a:wavAudioFile r:embed="rId1" name="derFisch.wav"/>
          </p:nvPr>
        </p:nvPicPr>
        <p:blipFill>
          <a:blip r:embed="rId5"/>
          <a:stretch>
            <a:fillRect/>
          </a:stretch>
        </p:blipFill>
        <p:spPr>
          <a:xfrm>
            <a:off x="12668296" y="2643182"/>
            <a:ext cx="304800" cy="304800"/>
          </a:xfrm>
          <a:prstGeom prst="rect">
            <a:avLst/>
          </a:prstGeom>
        </p:spPr>
      </p:pic>
      <p:pic>
        <p:nvPicPr>
          <p:cNvPr id="11" name="Рисунок 10" descr="igel000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81026" y="928670"/>
            <a:ext cx="3209097" cy="2360457"/>
          </a:xfrm>
          <a:prstGeom prst="rect">
            <a:avLst/>
          </a:prstGeom>
        </p:spPr>
      </p:pic>
      <p:pic>
        <p:nvPicPr>
          <p:cNvPr id="12" name="Рисунок 21" descr="happy_fish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52926" y="928670"/>
            <a:ext cx="3357586" cy="2519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8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453454" y="928670"/>
            <a:ext cx="2187717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parrot004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952464" y="3714752"/>
            <a:ext cx="3444950" cy="2857496"/>
          </a:xfrm>
          <a:prstGeom prst="rect">
            <a:avLst/>
          </a:prstGeom>
        </p:spPr>
      </p:pic>
      <p:pic>
        <p:nvPicPr>
          <p:cNvPr id="16" name="Рисунок 15" descr="butterfly04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705956" y="3714752"/>
            <a:ext cx="3318870" cy="2811064"/>
          </a:xfrm>
          <a:prstGeom prst="rect">
            <a:avLst/>
          </a:prstGeom>
        </p:spPr>
      </p:pic>
      <p:pic>
        <p:nvPicPr>
          <p:cNvPr id="17" name="Рисунок 16" descr="frog01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8596330" y="3857628"/>
            <a:ext cx="2497005" cy="2714644"/>
          </a:xfrm>
          <a:prstGeom prst="rect">
            <a:avLst/>
          </a:prstGeom>
        </p:spPr>
      </p:pic>
      <p:sp>
        <p:nvSpPr>
          <p:cNvPr id="18" name="Штриховая стрелка вправо 17">
            <a:hlinkClick r:id="" action="ppaction://hlinkshowjump?jump=nextslide"/>
          </p:cNvPr>
          <p:cNvSpPr/>
          <p:nvPr/>
        </p:nvSpPr>
        <p:spPr>
          <a:xfrm>
            <a:off x="11477625" y="214290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67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2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3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5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26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7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8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39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0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1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52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3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4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65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6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Znala-chto-ugadae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derPapagei.wav">
            <a:hlinkClick r:id="" action="ppaction://media"/>
          </p:cNvPr>
          <p:cNvPicPr>
            <a:picLocks noRot="1" noChangeAspect="1"/>
          </p:cNvPicPr>
          <p:nvPr>
            <a:wavAudioFile r:embed="rId1" name="derPapagei.wav"/>
          </p:nvPr>
        </p:nvPicPr>
        <p:blipFill>
          <a:blip r:embed="rId5"/>
          <a:stretch>
            <a:fillRect/>
          </a:stretch>
        </p:blipFill>
        <p:spPr>
          <a:xfrm>
            <a:off x="12811172" y="2428868"/>
            <a:ext cx="304800" cy="304800"/>
          </a:xfrm>
          <a:prstGeom prst="rect">
            <a:avLst/>
          </a:prstGeom>
        </p:spPr>
      </p:pic>
      <p:pic>
        <p:nvPicPr>
          <p:cNvPr id="10" name="Рисунок 9" descr="igel000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81026" y="928670"/>
            <a:ext cx="3209097" cy="2360457"/>
          </a:xfrm>
          <a:prstGeom prst="rect">
            <a:avLst/>
          </a:prstGeom>
        </p:spPr>
      </p:pic>
      <p:pic>
        <p:nvPicPr>
          <p:cNvPr id="11" name="Рисунок 21" descr="happy_fish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52926" y="928670"/>
            <a:ext cx="3357586" cy="2519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8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453454" y="928670"/>
            <a:ext cx="2187717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parrot004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952464" y="3714752"/>
            <a:ext cx="3444950" cy="2857496"/>
          </a:xfrm>
          <a:prstGeom prst="rect">
            <a:avLst/>
          </a:prstGeom>
        </p:spPr>
      </p:pic>
      <p:pic>
        <p:nvPicPr>
          <p:cNvPr id="15" name="Рисунок 14" descr="butterfly04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705956" y="3714752"/>
            <a:ext cx="3318870" cy="2811064"/>
          </a:xfrm>
          <a:prstGeom prst="rect">
            <a:avLst/>
          </a:prstGeom>
        </p:spPr>
      </p:pic>
      <p:pic>
        <p:nvPicPr>
          <p:cNvPr id="16" name="Рисунок 15" descr="frog01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8596330" y="3857628"/>
            <a:ext cx="2497005" cy="2714644"/>
          </a:xfrm>
          <a:prstGeom prst="rect">
            <a:avLst/>
          </a:prstGeom>
        </p:spPr>
      </p:pic>
      <p:sp>
        <p:nvSpPr>
          <p:cNvPr id="17" name="Штриховая стрелка вправо 16">
            <a:hlinkClick r:id="" action="ppaction://hlinkshowjump?jump=nextslide"/>
          </p:cNvPr>
          <p:cNvSpPr/>
          <p:nvPr/>
        </p:nvSpPr>
        <p:spPr>
          <a:xfrm>
            <a:off x="11477625" y="214290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7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2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3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5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26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7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8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39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0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1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52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3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4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65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6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Znala-chto-ugadae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die Schnecke.wav">
            <a:hlinkClick r:id="" action="ppaction://media"/>
          </p:cNvPr>
          <p:cNvPicPr>
            <a:picLocks noRot="1" noChangeAspect="1"/>
          </p:cNvPicPr>
          <p:nvPr>
            <a:wavAudioFile r:embed="rId1" name="die Schnecke.wav"/>
          </p:nvPr>
        </p:nvPicPr>
        <p:blipFill>
          <a:blip r:embed="rId5"/>
          <a:stretch>
            <a:fillRect/>
          </a:stretch>
        </p:blipFill>
        <p:spPr>
          <a:xfrm>
            <a:off x="12668296" y="2285992"/>
            <a:ext cx="304800" cy="304800"/>
          </a:xfrm>
          <a:prstGeom prst="rect">
            <a:avLst/>
          </a:prstGeom>
        </p:spPr>
      </p:pic>
      <p:pic>
        <p:nvPicPr>
          <p:cNvPr id="11" name="Рисунок 10" descr="giraffe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309654" y="500042"/>
            <a:ext cx="1357321" cy="265607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09852" y="357166"/>
            <a:ext cx="2500330" cy="2814940"/>
          </a:xfrm>
          <a:prstGeom prst="rect">
            <a:avLst/>
          </a:prstGeom>
        </p:spPr>
      </p:pic>
      <p:pic>
        <p:nvPicPr>
          <p:cNvPr id="13" name="Рисунок 12" descr="owl-clip-art-27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738810" y="500042"/>
            <a:ext cx="1742638" cy="2500306"/>
          </a:xfrm>
          <a:prstGeom prst="rect">
            <a:avLst/>
          </a:prstGeom>
        </p:spPr>
      </p:pic>
      <p:pic>
        <p:nvPicPr>
          <p:cNvPr id="15" name="Рисунок 14" descr="98399b70fcbf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166778" y="3571876"/>
            <a:ext cx="2907973" cy="2786082"/>
          </a:xfrm>
          <a:prstGeom prst="rect">
            <a:avLst/>
          </a:prstGeom>
        </p:spPr>
      </p:pic>
      <p:pic>
        <p:nvPicPr>
          <p:cNvPr id="16" name="Рисунок 15" descr="snale03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8024826" y="571480"/>
            <a:ext cx="2608783" cy="2397861"/>
          </a:xfrm>
          <a:prstGeom prst="rect">
            <a:avLst/>
          </a:prstGeom>
        </p:spPr>
      </p:pic>
      <p:pic>
        <p:nvPicPr>
          <p:cNvPr id="17" name="Рисунок 16" descr="camel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582942" y="3643314"/>
            <a:ext cx="2470327" cy="2714644"/>
          </a:xfrm>
          <a:prstGeom prst="rect">
            <a:avLst/>
          </a:prstGeom>
        </p:spPr>
      </p:pic>
      <p:pic>
        <p:nvPicPr>
          <p:cNvPr id="19" name="Рисунок 18" descr="crocodile04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7239008" y="3786190"/>
            <a:ext cx="3420450" cy="2556043"/>
          </a:xfrm>
          <a:prstGeom prst="rect">
            <a:avLst/>
          </a:prstGeom>
        </p:spPr>
      </p:pic>
      <p:sp>
        <p:nvSpPr>
          <p:cNvPr id="20" name="Штриховая стрелка вправо 19">
            <a:hlinkClick r:id="" action="ppaction://hlinkshowjump?jump=nextslide"/>
          </p:cNvPr>
          <p:cNvSpPr/>
          <p:nvPr/>
        </p:nvSpPr>
        <p:spPr>
          <a:xfrm>
            <a:off x="11477625" y="214290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8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2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3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5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26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7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8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39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0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1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52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3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4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65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6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77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78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9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8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Znala-chto-ugadae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das Eichhörnchen.wav">
            <a:hlinkClick r:id="" action="ppaction://media"/>
          </p:cNvPr>
          <p:cNvPicPr>
            <a:picLocks noRot="1" noChangeAspect="1"/>
          </p:cNvPicPr>
          <p:nvPr>
            <a:wavAudioFile r:embed="rId1" name="das Eichhörnchen.wav"/>
          </p:nvPr>
        </p:nvPicPr>
        <p:blipFill>
          <a:blip r:embed="rId5"/>
          <a:stretch>
            <a:fillRect/>
          </a:stretch>
        </p:blipFill>
        <p:spPr>
          <a:xfrm>
            <a:off x="12882610" y="2786058"/>
            <a:ext cx="304800" cy="304800"/>
          </a:xfrm>
          <a:prstGeom prst="rect">
            <a:avLst/>
          </a:prstGeom>
        </p:spPr>
      </p:pic>
      <p:pic>
        <p:nvPicPr>
          <p:cNvPr id="11" name="Рисунок 10" descr="giraffe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309654" y="500042"/>
            <a:ext cx="1357321" cy="265607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09852" y="357166"/>
            <a:ext cx="2500330" cy="2814940"/>
          </a:xfrm>
          <a:prstGeom prst="rect">
            <a:avLst/>
          </a:prstGeom>
        </p:spPr>
      </p:pic>
      <p:pic>
        <p:nvPicPr>
          <p:cNvPr id="13" name="Рисунок 12" descr="owl-clip-art-27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738810" y="500042"/>
            <a:ext cx="1742638" cy="2500306"/>
          </a:xfrm>
          <a:prstGeom prst="rect">
            <a:avLst/>
          </a:prstGeom>
        </p:spPr>
      </p:pic>
      <p:pic>
        <p:nvPicPr>
          <p:cNvPr id="15" name="Рисунок 14" descr="98399b70fcbf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166778" y="3571876"/>
            <a:ext cx="2907973" cy="2786082"/>
          </a:xfrm>
          <a:prstGeom prst="rect">
            <a:avLst/>
          </a:prstGeom>
        </p:spPr>
      </p:pic>
      <p:pic>
        <p:nvPicPr>
          <p:cNvPr id="16" name="Рисунок 15" descr="snale03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8024826" y="571480"/>
            <a:ext cx="2608783" cy="2397861"/>
          </a:xfrm>
          <a:prstGeom prst="rect">
            <a:avLst/>
          </a:prstGeom>
        </p:spPr>
      </p:pic>
      <p:pic>
        <p:nvPicPr>
          <p:cNvPr id="17" name="Рисунок 16" descr="camel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582942" y="3643314"/>
            <a:ext cx="2470327" cy="2714644"/>
          </a:xfrm>
          <a:prstGeom prst="rect">
            <a:avLst/>
          </a:prstGeom>
        </p:spPr>
      </p:pic>
      <p:pic>
        <p:nvPicPr>
          <p:cNvPr id="19" name="Рисунок 18" descr="crocodile04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7239008" y="3786190"/>
            <a:ext cx="3420450" cy="2556043"/>
          </a:xfrm>
          <a:prstGeom prst="rect">
            <a:avLst/>
          </a:prstGeom>
        </p:spPr>
      </p:pic>
      <p:sp>
        <p:nvSpPr>
          <p:cNvPr id="20" name="Штриховая стрелка вправо 19">
            <a:hlinkClick r:id="" action="ppaction://hlinkshowjump?jump=nextslide"/>
          </p:cNvPr>
          <p:cNvSpPr/>
          <p:nvPr/>
        </p:nvSpPr>
        <p:spPr>
          <a:xfrm>
            <a:off x="11477625" y="214290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9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2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3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5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26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7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8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39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0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1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52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3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4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65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6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77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78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9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8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Znala-chto-ugadae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die Eule.wav">
            <a:hlinkClick r:id="" action="ppaction://media"/>
          </p:cNvPr>
          <p:cNvPicPr>
            <a:picLocks noRot="1" noChangeAspect="1"/>
          </p:cNvPicPr>
          <p:nvPr>
            <a:wavAudioFile r:embed="rId1" name="die Eule.wav"/>
          </p:nvPr>
        </p:nvPicPr>
        <p:blipFill>
          <a:blip r:embed="rId5"/>
          <a:stretch>
            <a:fillRect/>
          </a:stretch>
        </p:blipFill>
        <p:spPr>
          <a:xfrm>
            <a:off x="12882610" y="3000372"/>
            <a:ext cx="304800" cy="304800"/>
          </a:xfrm>
          <a:prstGeom prst="rect">
            <a:avLst/>
          </a:prstGeom>
        </p:spPr>
      </p:pic>
      <p:pic>
        <p:nvPicPr>
          <p:cNvPr id="11" name="Рисунок 10" descr="giraffe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309654" y="500042"/>
            <a:ext cx="1357321" cy="265607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09852" y="357166"/>
            <a:ext cx="2500330" cy="2814940"/>
          </a:xfrm>
          <a:prstGeom prst="rect">
            <a:avLst/>
          </a:prstGeom>
        </p:spPr>
      </p:pic>
      <p:pic>
        <p:nvPicPr>
          <p:cNvPr id="13" name="Рисунок 12" descr="owl-clip-art-27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738810" y="500042"/>
            <a:ext cx="1742638" cy="2500306"/>
          </a:xfrm>
          <a:prstGeom prst="rect">
            <a:avLst/>
          </a:prstGeom>
        </p:spPr>
      </p:pic>
      <p:pic>
        <p:nvPicPr>
          <p:cNvPr id="15" name="Рисунок 14" descr="98399b70fcbf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166778" y="3571876"/>
            <a:ext cx="2907973" cy="2786082"/>
          </a:xfrm>
          <a:prstGeom prst="rect">
            <a:avLst/>
          </a:prstGeom>
        </p:spPr>
      </p:pic>
      <p:pic>
        <p:nvPicPr>
          <p:cNvPr id="16" name="Рисунок 15" descr="snale03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8024826" y="571480"/>
            <a:ext cx="2608783" cy="2397861"/>
          </a:xfrm>
          <a:prstGeom prst="rect">
            <a:avLst/>
          </a:prstGeom>
        </p:spPr>
      </p:pic>
      <p:pic>
        <p:nvPicPr>
          <p:cNvPr id="17" name="Рисунок 16" descr="camel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582942" y="3643314"/>
            <a:ext cx="2470327" cy="2714644"/>
          </a:xfrm>
          <a:prstGeom prst="rect">
            <a:avLst/>
          </a:prstGeom>
        </p:spPr>
      </p:pic>
      <p:pic>
        <p:nvPicPr>
          <p:cNvPr id="19" name="Рисунок 18" descr="crocodile04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7239008" y="3786190"/>
            <a:ext cx="3420450" cy="2556043"/>
          </a:xfrm>
          <a:prstGeom prst="rect">
            <a:avLst/>
          </a:prstGeom>
        </p:spPr>
      </p:pic>
      <p:sp>
        <p:nvSpPr>
          <p:cNvPr id="20" name="Штриховая стрелка вправо 19">
            <a:hlinkClick r:id="" action="ppaction://hlinkshowjump?jump=nextslide"/>
          </p:cNvPr>
          <p:cNvSpPr/>
          <p:nvPr/>
        </p:nvSpPr>
        <p:spPr>
          <a:xfrm>
            <a:off x="11477625" y="214290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8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2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3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5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26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7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8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39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0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1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52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3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4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65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6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77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78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9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8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Znala-chto-ugadae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Рисунок 37" descr="big li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2398" y="428604"/>
            <a:ext cx="2478925" cy="2806536"/>
          </a:xfrm>
          <a:prstGeom prst="rect">
            <a:avLst/>
          </a:prstGeom>
        </p:spPr>
      </p:pic>
      <p:pic>
        <p:nvPicPr>
          <p:cNvPr id="40" name="Рисунок 23" descr="tiger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95670" y="357166"/>
            <a:ext cx="1836486" cy="2928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Рисунок 41" descr="monkey0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67372" y="285728"/>
            <a:ext cx="2910208" cy="3122412"/>
          </a:xfrm>
          <a:prstGeom prst="rect">
            <a:avLst/>
          </a:prstGeom>
        </p:spPr>
      </p:pic>
      <p:pic>
        <p:nvPicPr>
          <p:cNvPr id="22" name="Рисунок 20" descr="zayac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24232" y="3643314"/>
            <a:ext cx="2861846" cy="2951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Рисунок 23" descr="bear03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667768" y="500042"/>
            <a:ext cx="2256515" cy="2814828"/>
          </a:xfrm>
          <a:prstGeom prst="rect">
            <a:avLst/>
          </a:prstGeom>
        </p:spPr>
      </p:pic>
      <p:pic>
        <p:nvPicPr>
          <p:cNvPr id="26" name="Рисунок 25" descr="elephant01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52398" y="3571876"/>
            <a:ext cx="3127433" cy="3071834"/>
          </a:xfrm>
          <a:prstGeom prst="rect">
            <a:avLst/>
          </a:prstGeom>
        </p:spPr>
      </p:pic>
      <p:pic>
        <p:nvPicPr>
          <p:cNvPr id="29" name="Рисунок 28" descr="fox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810380" y="3786190"/>
            <a:ext cx="2076465" cy="2831543"/>
          </a:xfrm>
          <a:prstGeom prst="rect">
            <a:avLst/>
          </a:prstGeom>
        </p:spPr>
      </p:pic>
      <p:pic>
        <p:nvPicPr>
          <p:cNvPr id="43" name="Рисунок 42" descr="wolf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9167834" y="3625660"/>
            <a:ext cx="2143140" cy="2949911"/>
          </a:xfrm>
          <a:prstGeom prst="rect">
            <a:avLst/>
          </a:prstGeom>
        </p:spPr>
      </p:pic>
      <p:sp>
        <p:nvSpPr>
          <p:cNvPr id="18" name="Штриховая стрелка вправо 17">
            <a:hlinkClick r:id="" action="ppaction://hlinkshowjump?jump=nextslide"/>
          </p:cNvPr>
          <p:cNvSpPr/>
          <p:nvPr/>
        </p:nvSpPr>
        <p:spPr>
          <a:xfrm>
            <a:off x="11477625" y="214290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das Kamel.wav">
            <a:hlinkClick r:id="" action="ppaction://media"/>
          </p:cNvPr>
          <p:cNvPicPr>
            <a:picLocks noRot="1" noChangeAspect="1"/>
          </p:cNvPicPr>
          <p:nvPr>
            <a:wavAudioFile r:embed="rId1" name="das Kamel.wav"/>
          </p:nvPr>
        </p:nvPicPr>
        <p:blipFill>
          <a:blip r:embed="rId5"/>
          <a:stretch>
            <a:fillRect/>
          </a:stretch>
        </p:blipFill>
        <p:spPr>
          <a:xfrm>
            <a:off x="13025486" y="2714620"/>
            <a:ext cx="304800" cy="304800"/>
          </a:xfrm>
          <a:prstGeom prst="rect">
            <a:avLst/>
          </a:prstGeom>
        </p:spPr>
      </p:pic>
      <p:pic>
        <p:nvPicPr>
          <p:cNvPr id="11" name="Рисунок 10" descr="giraffe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309654" y="500042"/>
            <a:ext cx="1357321" cy="265607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09852" y="357166"/>
            <a:ext cx="2500330" cy="2814940"/>
          </a:xfrm>
          <a:prstGeom prst="rect">
            <a:avLst/>
          </a:prstGeom>
        </p:spPr>
      </p:pic>
      <p:pic>
        <p:nvPicPr>
          <p:cNvPr id="13" name="Рисунок 12" descr="owl-clip-art-27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738810" y="500042"/>
            <a:ext cx="1742638" cy="2500306"/>
          </a:xfrm>
          <a:prstGeom prst="rect">
            <a:avLst/>
          </a:prstGeom>
        </p:spPr>
      </p:pic>
      <p:pic>
        <p:nvPicPr>
          <p:cNvPr id="15" name="Рисунок 14" descr="98399b70fcbf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166778" y="3571876"/>
            <a:ext cx="2907973" cy="2786082"/>
          </a:xfrm>
          <a:prstGeom prst="rect">
            <a:avLst/>
          </a:prstGeom>
        </p:spPr>
      </p:pic>
      <p:pic>
        <p:nvPicPr>
          <p:cNvPr id="16" name="Рисунок 15" descr="snale03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8024826" y="571480"/>
            <a:ext cx="2608783" cy="2397861"/>
          </a:xfrm>
          <a:prstGeom prst="rect">
            <a:avLst/>
          </a:prstGeom>
        </p:spPr>
      </p:pic>
      <p:pic>
        <p:nvPicPr>
          <p:cNvPr id="17" name="Рисунок 16" descr="camel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582942" y="3643314"/>
            <a:ext cx="2470327" cy="2714644"/>
          </a:xfrm>
          <a:prstGeom prst="rect">
            <a:avLst/>
          </a:prstGeom>
        </p:spPr>
      </p:pic>
      <p:pic>
        <p:nvPicPr>
          <p:cNvPr id="19" name="Рисунок 18" descr="crocodile04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7239008" y="3786190"/>
            <a:ext cx="3420450" cy="2556043"/>
          </a:xfrm>
          <a:prstGeom prst="rect">
            <a:avLst/>
          </a:prstGeom>
        </p:spPr>
      </p:pic>
      <p:sp>
        <p:nvSpPr>
          <p:cNvPr id="20" name="Штриховая стрелка вправо 19">
            <a:hlinkClick r:id="" action="ppaction://hlinkshowjump?jump=nextslide"/>
          </p:cNvPr>
          <p:cNvSpPr/>
          <p:nvPr/>
        </p:nvSpPr>
        <p:spPr>
          <a:xfrm>
            <a:off x="11477625" y="214290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2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2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3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5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26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7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8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39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0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1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52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3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4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65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6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77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78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9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8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Znala-chto-ugadae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die Schlange.wav">
            <a:hlinkClick r:id="" action="ppaction://media"/>
          </p:cNvPr>
          <p:cNvPicPr>
            <a:picLocks noRot="1" noChangeAspect="1"/>
          </p:cNvPicPr>
          <p:nvPr>
            <a:wavAudioFile r:embed="rId1" name="die Schlange.wav"/>
          </p:nvPr>
        </p:nvPicPr>
        <p:blipFill>
          <a:blip r:embed="rId5"/>
          <a:stretch>
            <a:fillRect/>
          </a:stretch>
        </p:blipFill>
        <p:spPr>
          <a:xfrm>
            <a:off x="13311238" y="2714620"/>
            <a:ext cx="304800" cy="304800"/>
          </a:xfrm>
          <a:prstGeom prst="rect">
            <a:avLst/>
          </a:prstGeom>
        </p:spPr>
      </p:pic>
      <p:pic>
        <p:nvPicPr>
          <p:cNvPr id="11" name="Рисунок 10" descr="giraffe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309654" y="500042"/>
            <a:ext cx="1357321" cy="265607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09852" y="357166"/>
            <a:ext cx="2500330" cy="2814940"/>
          </a:xfrm>
          <a:prstGeom prst="rect">
            <a:avLst/>
          </a:prstGeom>
        </p:spPr>
      </p:pic>
      <p:pic>
        <p:nvPicPr>
          <p:cNvPr id="13" name="Рисунок 12" descr="owl-clip-art-27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738810" y="500042"/>
            <a:ext cx="1742638" cy="2500306"/>
          </a:xfrm>
          <a:prstGeom prst="rect">
            <a:avLst/>
          </a:prstGeom>
        </p:spPr>
      </p:pic>
      <p:pic>
        <p:nvPicPr>
          <p:cNvPr id="15" name="Рисунок 14" descr="98399b70fcbf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166778" y="3571876"/>
            <a:ext cx="2907973" cy="2786082"/>
          </a:xfrm>
          <a:prstGeom prst="rect">
            <a:avLst/>
          </a:prstGeom>
        </p:spPr>
      </p:pic>
      <p:pic>
        <p:nvPicPr>
          <p:cNvPr id="16" name="Рисунок 15" descr="snale03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8024826" y="571480"/>
            <a:ext cx="2608783" cy="2397861"/>
          </a:xfrm>
          <a:prstGeom prst="rect">
            <a:avLst/>
          </a:prstGeom>
        </p:spPr>
      </p:pic>
      <p:pic>
        <p:nvPicPr>
          <p:cNvPr id="17" name="Рисунок 16" descr="camel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582942" y="3643314"/>
            <a:ext cx="2470327" cy="2714644"/>
          </a:xfrm>
          <a:prstGeom prst="rect">
            <a:avLst/>
          </a:prstGeom>
        </p:spPr>
      </p:pic>
      <p:pic>
        <p:nvPicPr>
          <p:cNvPr id="19" name="Рисунок 18" descr="crocodile04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7239008" y="3786190"/>
            <a:ext cx="3420450" cy="2556043"/>
          </a:xfrm>
          <a:prstGeom prst="rect">
            <a:avLst/>
          </a:prstGeom>
        </p:spPr>
      </p:pic>
      <p:sp>
        <p:nvSpPr>
          <p:cNvPr id="20" name="Штриховая стрелка вправо 19">
            <a:hlinkClick r:id="" action="ppaction://hlinkshowjump?jump=nextslide"/>
          </p:cNvPr>
          <p:cNvSpPr/>
          <p:nvPr/>
        </p:nvSpPr>
        <p:spPr>
          <a:xfrm>
            <a:off x="11477625" y="214290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19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2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3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5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26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7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8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39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0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1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52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3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4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65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6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77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78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9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8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Znala-chto-ugadae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das Krokodil.wav">
            <a:hlinkClick r:id="" action="ppaction://media"/>
          </p:cNvPr>
          <p:cNvPicPr>
            <a:picLocks noRot="1" noChangeAspect="1"/>
          </p:cNvPicPr>
          <p:nvPr>
            <a:wavAudioFile r:embed="rId1" name="das Krokodil.wav"/>
          </p:nvPr>
        </p:nvPicPr>
        <p:blipFill>
          <a:blip r:embed="rId5"/>
          <a:stretch>
            <a:fillRect/>
          </a:stretch>
        </p:blipFill>
        <p:spPr>
          <a:xfrm>
            <a:off x="12954048" y="2928934"/>
            <a:ext cx="304800" cy="304800"/>
          </a:xfrm>
          <a:prstGeom prst="rect">
            <a:avLst/>
          </a:prstGeom>
        </p:spPr>
      </p:pic>
      <p:pic>
        <p:nvPicPr>
          <p:cNvPr id="11" name="Рисунок 10" descr="giraffe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309654" y="500042"/>
            <a:ext cx="1357321" cy="265607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09852" y="357166"/>
            <a:ext cx="2500330" cy="2814940"/>
          </a:xfrm>
          <a:prstGeom prst="rect">
            <a:avLst/>
          </a:prstGeom>
        </p:spPr>
      </p:pic>
      <p:pic>
        <p:nvPicPr>
          <p:cNvPr id="13" name="Рисунок 12" descr="owl-clip-art-27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738810" y="500042"/>
            <a:ext cx="1742638" cy="2500306"/>
          </a:xfrm>
          <a:prstGeom prst="rect">
            <a:avLst/>
          </a:prstGeom>
        </p:spPr>
      </p:pic>
      <p:pic>
        <p:nvPicPr>
          <p:cNvPr id="15" name="Рисунок 14" descr="98399b70fcbf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166778" y="3571876"/>
            <a:ext cx="2907973" cy="2786082"/>
          </a:xfrm>
          <a:prstGeom prst="rect">
            <a:avLst/>
          </a:prstGeom>
        </p:spPr>
      </p:pic>
      <p:pic>
        <p:nvPicPr>
          <p:cNvPr id="16" name="Рисунок 15" descr="snale03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8024826" y="571480"/>
            <a:ext cx="2608783" cy="2397861"/>
          </a:xfrm>
          <a:prstGeom prst="rect">
            <a:avLst/>
          </a:prstGeom>
        </p:spPr>
      </p:pic>
      <p:pic>
        <p:nvPicPr>
          <p:cNvPr id="17" name="Рисунок 16" descr="camel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582942" y="3643314"/>
            <a:ext cx="2470327" cy="2714644"/>
          </a:xfrm>
          <a:prstGeom prst="rect">
            <a:avLst/>
          </a:prstGeom>
        </p:spPr>
      </p:pic>
      <p:pic>
        <p:nvPicPr>
          <p:cNvPr id="19" name="Рисунок 18" descr="crocodile04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7239008" y="3786190"/>
            <a:ext cx="3420450" cy="2556043"/>
          </a:xfrm>
          <a:prstGeom prst="rect">
            <a:avLst/>
          </a:prstGeom>
        </p:spPr>
      </p:pic>
      <p:sp>
        <p:nvSpPr>
          <p:cNvPr id="20" name="Штриховая стрелка вправо 19">
            <a:hlinkClick r:id="" action="ppaction://hlinkshowjump?jump=nextslide"/>
          </p:cNvPr>
          <p:cNvSpPr/>
          <p:nvPr/>
        </p:nvSpPr>
        <p:spPr>
          <a:xfrm>
            <a:off x="11477625" y="214290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7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2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3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5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26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7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8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39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0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1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52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3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4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65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6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77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78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9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8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Znala-chto-ugadae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die Giraffe.wav">
            <a:hlinkClick r:id="" action="ppaction://media"/>
          </p:cNvPr>
          <p:cNvPicPr>
            <a:picLocks noRot="1" noChangeAspect="1"/>
          </p:cNvPicPr>
          <p:nvPr>
            <a:wavAudioFile r:embed="rId1" name="die Giraffe.wav"/>
          </p:nvPr>
        </p:nvPicPr>
        <p:blipFill>
          <a:blip r:embed="rId5"/>
          <a:stretch>
            <a:fillRect/>
          </a:stretch>
        </p:blipFill>
        <p:spPr>
          <a:xfrm>
            <a:off x="12811172" y="2571744"/>
            <a:ext cx="304800" cy="304800"/>
          </a:xfrm>
          <a:prstGeom prst="rect">
            <a:avLst/>
          </a:prstGeom>
        </p:spPr>
      </p:pic>
      <p:pic>
        <p:nvPicPr>
          <p:cNvPr id="11" name="Рисунок 10" descr="giraffe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309654" y="500042"/>
            <a:ext cx="1357321" cy="265607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09852" y="357166"/>
            <a:ext cx="2500330" cy="2814940"/>
          </a:xfrm>
          <a:prstGeom prst="rect">
            <a:avLst/>
          </a:prstGeom>
        </p:spPr>
      </p:pic>
      <p:pic>
        <p:nvPicPr>
          <p:cNvPr id="13" name="Рисунок 12" descr="owl-clip-art-27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738810" y="500042"/>
            <a:ext cx="1742638" cy="2500306"/>
          </a:xfrm>
          <a:prstGeom prst="rect">
            <a:avLst/>
          </a:prstGeom>
        </p:spPr>
      </p:pic>
      <p:pic>
        <p:nvPicPr>
          <p:cNvPr id="15" name="Рисунок 14" descr="98399b70fcbf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166778" y="3571876"/>
            <a:ext cx="2907973" cy="2786082"/>
          </a:xfrm>
          <a:prstGeom prst="rect">
            <a:avLst/>
          </a:prstGeom>
        </p:spPr>
      </p:pic>
      <p:pic>
        <p:nvPicPr>
          <p:cNvPr id="16" name="Рисунок 15" descr="snale03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8024826" y="571480"/>
            <a:ext cx="2608783" cy="2397861"/>
          </a:xfrm>
          <a:prstGeom prst="rect">
            <a:avLst/>
          </a:prstGeom>
        </p:spPr>
      </p:pic>
      <p:pic>
        <p:nvPicPr>
          <p:cNvPr id="17" name="Рисунок 16" descr="camel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582942" y="3643314"/>
            <a:ext cx="2470327" cy="2714644"/>
          </a:xfrm>
          <a:prstGeom prst="rect">
            <a:avLst/>
          </a:prstGeom>
        </p:spPr>
      </p:pic>
      <p:pic>
        <p:nvPicPr>
          <p:cNvPr id="19" name="Рисунок 18" descr="crocodile04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7239008" y="3786190"/>
            <a:ext cx="3420450" cy="25560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4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2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3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5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26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7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8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39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0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1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52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3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4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65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6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77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78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9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8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Znala-chto-ugadae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72d52845e5b082d44a52e9d6f6e53d686b4aa3c0"/>
  <p:tag name="ISPRING_RESOURCE_PATHS_HASH" val="64684ee99a87c5bd9f8bd233490548e9633c668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3658</TotalTime>
  <Words>108</Words>
  <Application>Microsoft Office PowerPoint</Application>
  <PresentationFormat>Произвольный</PresentationFormat>
  <Paragraphs>49</Paragraphs>
  <Slides>93</Slides>
  <Notes>0</Notes>
  <HiddenSlides>0</HiddenSlides>
  <MMClips>42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93</vt:i4>
      </vt:variant>
    </vt:vector>
  </HeadingPairs>
  <TitlesOfParts>
    <vt:vector size="96" baseType="lpstr">
      <vt:lpstr>Arial</vt:lpstr>
      <vt:lpstr>Calibri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  <vt:lpstr>Слайд 53</vt:lpstr>
      <vt:lpstr>Слайд 54</vt:lpstr>
      <vt:lpstr>Слайд 55</vt:lpstr>
      <vt:lpstr>Слайд 56</vt:lpstr>
      <vt:lpstr>Слайд 57</vt:lpstr>
      <vt:lpstr>Слайд 58</vt:lpstr>
      <vt:lpstr>Слайд 59</vt:lpstr>
      <vt:lpstr>Слайд 60</vt:lpstr>
      <vt:lpstr>Слайд 61</vt:lpstr>
      <vt:lpstr>Слайд 62</vt:lpstr>
      <vt:lpstr>Слайд 63</vt:lpstr>
      <vt:lpstr>Слайд 64</vt:lpstr>
      <vt:lpstr>Слайд 65</vt:lpstr>
      <vt:lpstr>Слайд 66</vt:lpstr>
      <vt:lpstr>Слайд 67</vt:lpstr>
      <vt:lpstr>Слайд 68</vt:lpstr>
      <vt:lpstr>Слайд 69</vt:lpstr>
      <vt:lpstr>Слайд 70</vt:lpstr>
      <vt:lpstr>Слайд 71</vt:lpstr>
      <vt:lpstr>Слайд 72</vt:lpstr>
      <vt:lpstr>Слайд 73</vt:lpstr>
      <vt:lpstr>Слайд 74</vt:lpstr>
      <vt:lpstr>Слайд 75</vt:lpstr>
      <vt:lpstr>Слайд 76</vt:lpstr>
      <vt:lpstr>Слайд 77</vt:lpstr>
      <vt:lpstr>Слайд 78</vt:lpstr>
      <vt:lpstr>Слайд 79</vt:lpstr>
      <vt:lpstr>Слайд 80</vt:lpstr>
      <vt:lpstr>Слайд 81</vt:lpstr>
      <vt:lpstr>Слайд 82</vt:lpstr>
      <vt:lpstr>Слайд 83</vt:lpstr>
      <vt:lpstr>Слайд 84</vt:lpstr>
      <vt:lpstr>Слайд 85</vt:lpstr>
      <vt:lpstr>Слайд 86</vt:lpstr>
      <vt:lpstr>Слайд 87</vt:lpstr>
      <vt:lpstr>Слайд 88</vt:lpstr>
      <vt:lpstr>Слайд 89</vt:lpstr>
      <vt:lpstr>Слайд 90</vt:lpstr>
      <vt:lpstr>Слайд 91</vt:lpstr>
      <vt:lpstr>Слайд 92</vt:lpstr>
      <vt:lpstr>Слайд 93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803</cp:revision>
  <dcterms:created xsi:type="dcterms:W3CDTF">2011-12-20T18:06:18Z</dcterms:created>
  <dcterms:modified xsi:type="dcterms:W3CDTF">2022-05-01T07:59:52Z</dcterms:modified>
</cp:coreProperties>
</file>